
<file path=[Content_Types].xml><?xml version="1.0" encoding="utf-8"?>
<Types xmlns="http://schemas.openxmlformats.org/package/2006/content-types">
  <Default Extension="xml" ContentType="application/xml"/>
  <Default Extension="jpeg" ContentType="image/jpeg"/>
  <Default Extension="png" ContentType="image/png"/>
  <Default Extension="mp4" ContentType="video/mp4"/>
  <Default Extension="rels" ContentType="application/vnd.openxmlformats-package.relationships+xml"/>
  <Override PartName="/customXml/itemProps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7" r:id="rId3"/>
    <p:sldId id="298" r:id="rId5"/>
    <p:sldId id="300" r:id="rId6"/>
    <p:sldId id="367" r:id="rId7"/>
    <p:sldId id="404" r:id="rId8"/>
    <p:sldId id="340" r:id="rId9"/>
    <p:sldId id="370" r:id="rId10"/>
    <p:sldId id="530" r:id="rId11"/>
    <p:sldId id="339" r:id="rId12"/>
    <p:sldId id="405" r:id="rId13"/>
    <p:sldId id="502" r:id="rId14"/>
    <p:sldId id="507" r:id="rId15"/>
    <p:sldId id="406" r:id="rId16"/>
    <p:sldId id="501" r:id="rId17"/>
    <p:sldId id="503" r:id="rId18"/>
    <p:sldId id="504" r:id="rId19"/>
    <p:sldId id="409" r:id="rId20"/>
    <p:sldId id="512" r:id="rId21"/>
    <p:sldId id="510" r:id="rId22"/>
    <p:sldId id="528" r:id="rId23"/>
    <p:sldId id="529" r:id="rId24"/>
    <p:sldId id="509" r:id="rId25"/>
    <p:sldId id="508" r:id="rId26"/>
    <p:sldId id="449" r:id="rId27"/>
    <p:sldId id="306" r:id="rId28"/>
    <p:sldId id="411" r:id="rId29"/>
    <p:sldId id="412" r:id="rId30"/>
    <p:sldId id="341" r:id="rId31"/>
    <p:sldId id="505" r:id="rId32"/>
    <p:sldId id="511" r:id="rId33"/>
    <p:sldId id="506" r:id="rId3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9E"/>
    <a:srgbClr val="103F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9" autoAdjust="0"/>
    <p:restoredTop sz="94660"/>
  </p:normalViewPr>
  <p:slideViewPr>
    <p:cSldViewPr>
      <p:cViewPr>
        <p:scale>
          <a:sx n="100" d="100"/>
          <a:sy n="100" d="100"/>
        </p:scale>
        <p:origin x="-1476" y="-852"/>
      </p:cViewPr>
      <p:guideLst>
        <p:guide orient="horz" pos="1698"/>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customXml" Target="../customXml/item1.xml"/><Relationship Id="rId38" Type="http://schemas.openxmlformats.org/officeDocument/2006/relationships/customXmlProps" Target="../customXml/itemProps9.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F9C1A87-648F-4FA3-8298-F7FF69248063}" type="doc">
      <dgm:prSet loTypeId="urn:microsoft.com/office/officeart/2005/8/layout/hProcess9" loCatId="process" qsTypeId="urn:microsoft.com/office/officeart/2005/8/quickstyle/simple1" qsCatId="simple" csTypeId="urn:microsoft.com/office/officeart/2005/8/colors/accent1_2" csCatId="accent1" phldr="0"/>
      <dgm:spPr/>
    </dgm:pt>
    <dgm:pt modelId="{220DFBB3-6A2B-48E2-96FE-229E7135E226}">
      <dgm:prSet phldrT="[文本]" phldr="0" custT="0"/>
      <dgm:spPr/>
      <dgm:t>
        <a:bodyPr vert="horz" wrap="square"/>
        <a:p>
          <a:pPr>
            <a:lnSpc>
              <a:spcPct val="100000"/>
            </a:lnSpc>
            <a:spcBef>
              <a:spcPct val="0"/>
            </a:spcBef>
            <a:spcAft>
              <a:spcPct val="35000"/>
            </a:spcAft>
          </a:pPr>
          <a:r>
            <a:rPr lang="zh-CN" altLang="en-US"/>
            <a:t>用户</a:t>
          </a:r>
          <a:r>
            <a:rPr lang="zh-CN" altLang="en-US"/>
            <a:t>下单</a:t>
          </a:r>
          <a:r>
            <a:rPr lang="zh-CN" altLang="en-US"/>
            <a:t/>
          </a:r>
          <a:endParaRPr lang="zh-CN" altLang="en-US"/>
        </a:p>
      </dgm:t>
    </dgm:pt>
    <dgm:pt modelId="{6799A159-375E-48BE-AABD-9A2FE821DAF2}" cxnId="{FDB276B3-928B-4CDF-8B35-4C82ADD48E4D}" type="parTrans">
      <dgm:prSet/>
      <dgm:spPr/>
    </dgm:pt>
    <dgm:pt modelId="{3E8FE182-047D-4DBF-B997-A26D7EF167CE}" cxnId="{FDB276B3-928B-4CDF-8B35-4C82ADD48E4D}" type="sibTrans">
      <dgm:prSet/>
      <dgm:spPr/>
    </dgm:pt>
    <dgm:pt modelId="{2BAA06EE-C86F-49AF-99BB-79BA0A7024A5}">
      <dgm:prSet phldrT="[文本]" phldr="0" custT="0"/>
      <dgm:spPr/>
      <dgm:t>
        <a:bodyPr vert="horz" wrap="square"/>
        <a:p>
          <a:pPr>
            <a:lnSpc>
              <a:spcPct val="100000"/>
            </a:lnSpc>
            <a:spcBef>
              <a:spcPct val="0"/>
            </a:spcBef>
            <a:spcAft>
              <a:spcPct val="35000"/>
            </a:spcAft>
          </a:pPr>
          <a:r>
            <a:rPr lang="zh-CN" altLang="en-US"/>
            <a:t>机械手</a:t>
          </a:r>
          <a:r>
            <a:rPr lang="zh-CN" altLang="en-US"/>
            <a:t>配货</a:t>
          </a:r>
          <a:r>
            <a:rPr lang="zh-CN" altLang="en-US"/>
            <a:t/>
          </a:r>
          <a:endParaRPr lang="zh-CN" altLang="en-US"/>
        </a:p>
      </dgm:t>
    </dgm:pt>
    <dgm:pt modelId="{A5CFD625-30CE-461F-8B81-D06F77FA42EF}" cxnId="{D7878693-5C23-49E5-97BF-8180C62CB155}" type="parTrans">
      <dgm:prSet/>
      <dgm:spPr/>
    </dgm:pt>
    <dgm:pt modelId="{C409FDE6-5B12-4918-B71D-6D01D512B111}" cxnId="{D7878693-5C23-49E5-97BF-8180C62CB155}" type="sibTrans">
      <dgm:prSet/>
      <dgm:spPr/>
    </dgm:pt>
    <dgm:pt modelId="{F3610FD5-CB40-4155-A302-E1ED46CA7965}">
      <dgm:prSet phldrT="[文本]" phldr="0" custT="0"/>
      <dgm:spPr/>
      <dgm:t>
        <a:bodyPr vert="horz" wrap="square"/>
        <a:p>
          <a:pPr>
            <a:lnSpc>
              <a:spcPct val="100000"/>
            </a:lnSpc>
            <a:spcBef>
              <a:spcPct val="0"/>
            </a:spcBef>
            <a:spcAft>
              <a:spcPct val="35000"/>
            </a:spcAft>
          </a:pPr>
          <a:r>
            <a:rPr lang="zh-CN" altLang="en-US"/>
            <a:t>传送带</a:t>
          </a:r>
          <a:r>
            <a:rPr lang="zh-CN" altLang="en-US"/>
            <a:t>运输</a:t>
          </a:r>
          <a:r>
            <a:rPr lang="zh-CN" altLang="en-US"/>
            <a:t/>
          </a:r>
          <a:endParaRPr lang="zh-CN" altLang="en-US"/>
        </a:p>
      </dgm:t>
    </dgm:pt>
    <dgm:pt modelId="{5412155B-9E11-4BF1-82F9-EADF6AFF0F60}" cxnId="{8AE8BAFA-8174-4CFD-9E68-B1FE1699DF29}" type="parTrans">
      <dgm:prSet/>
      <dgm:spPr/>
    </dgm:pt>
    <dgm:pt modelId="{0E659347-3E53-4D9E-9630-9B59FF0356FD}" cxnId="{8AE8BAFA-8174-4CFD-9E68-B1FE1699DF29}" type="sibTrans">
      <dgm:prSet/>
      <dgm:spPr/>
    </dgm:pt>
    <dgm:pt modelId="{FF5EBCE2-33A1-4410-8CCE-241621ACBF4A}" type="pres">
      <dgm:prSet presAssocID="{0F9C1A87-648F-4FA3-8298-F7FF69248063}" presName="CompostProcess" presStyleCnt="0">
        <dgm:presLayoutVars>
          <dgm:dir/>
          <dgm:resizeHandles val="exact"/>
        </dgm:presLayoutVars>
      </dgm:prSet>
      <dgm:spPr/>
    </dgm:pt>
    <dgm:pt modelId="{5C766BF9-8E89-4CF9-B19C-78006AB9D0FF}" type="pres">
      <dgm:prSet presAssocID="{0F9C1A87-648F-4FA3-8298-F7FF69248063}" presName="arrow" presStyleLbl="bgShp" presStyleIdx="0" presStyleCnt="1"/>
      <dgm:spPr/>
    </dgm:pt>
    <dgm:pt modelId="{44C3D485-6283-4E5E-8A42-8B1B6385595E}" type="pres">
      <dgm:prSet presAssocID="{0F9C1A87-648F-4FA3-8298-F7FF69248063}" presName="linearProcess" presStyleCnt="0"/>
      <dgm:spPr/>
    </dgm:pt>
    <dgm:pt modelId="{88977C2E-9DA8-43F7-869A-FA4A7946B9D0}" type="pres">
      <dgm:prSet presAssocID="{220DFBB3-6A2B-48E2-96FE-229E7135E226}" presName="textNode" presStyleLbl="node1" presStyleIdx="0" presStyleCnt="3">
        <dgm:presLayoutVars>
          <dgm:bulletEnabled val="1"/>
        </dgm:presLayoutVars>
      </dgm:prSet>
      <dgm:spPr/>
    </dgm:pt>
    <dgm:pt modelId="{409696F9-775D-4DF9-8C31-B566981A86A8}" type="pres">
      <dgm:prSet presAssocID="{3E8FE182-047D-4DBF-B997-A26D7EF167CE}" presName="sibTrans" presStyleCnt="0"/>
      <dgm:spPr/>
    </dgm:pt>
    <dgm:pt modelId="{B0141BFD-552C-43F6-9DD9-B107954BE5A0}" type="pres">
      <dgm:prSet presAssocID="{2BAA06EE-C86F-49AF-99BB-79BA0A7024A5}" presName="textNode" presStyleLbl="node1" presStyleIdx="1" presStyleCnt="3">
        <dgm:presLayoutVars>
          <dgm:bulletEnabled val="1"/>
        </dgm:presLayoutVars>
      </dgm:prSet>
      <dgm:spPr/>
    </dgm:pt>
    <dgm:pt modelId="{1B3EEB7B-99F3-4351-A080-D5700D4E3F26}" type="pres">
      <dgm:prSet presAssocID="{C409FDE6-5B12-4918-B71D-6D01D512B111}" presName="sibTrans" presStyleCnt="0"/>
      <dgm:spPr/>
    </dgm:pt>
    <dgm:pt modelId="{42404743-5237-4B72-A3D1-12E21DAAED91}" type="pres">
      <dgm:prSet presAssocID="{F3610FD5-CB40-4155-A302-E1ED46CA7965}" presName="textNode" presStyleLbl="node1" presStyleIdx="2" presStyleCnt="3">
        <dgm:presLayoutVars>
          <dgm:bulletEnabled val="1"/>
        </dgm:presLayoutVars>
      </dgm:prSet>
      <dgm:spPr/>
    </dgm:pt>
  </dgm:ptLst>
  <dgm:cxnLst>
    <dgm:cxn modelId="{FDB276B3-928B-4CDF-8B35-4C82ADD48E4D}" srcId="{0F9C1A87-648F-4FA3-8298-F7FF69248063}" destId="{220DFBB3-6A2B-48E2-96FE-229E7135E226}" srcOrd="0" destOrd="0" parTransId="{6799A159-375E-48BE-AABD-9A2FE821DAF2}" sibTransId="{3E8FE182-047D-4DBF-B997-A26D7EF167CE}"/>
    <dgm:cxn modelId="{D7878693-5C23-49E5-97BF-8180C62CB155}" srcId="{0F9C1A87-648F-4FA3-8298-F7FF69248063}" destId="{2BAA06EE-C86F-49AF-99BB-79BA0A7024A5}" srcOrd="1" destOrd="0" parTransId="{A5CFD625-30CE-461F-8B81-D06F77FA42EF}" sibTransId="{C409FDE6-5B12-4918-B71D-6D01D512B111}"/>
    <dgm:cxn modelId="{8AE8BAFA-8174-4CFD-9E68-B1FE1699DF29}" srcId="{0F9C1A87-648F-4FA3-8298-F7FF69248063}" destId="{F3610FD5-CB40-4155-A302-E1ED46CA7965}" srcOrd="2" destOrd="0" parTransId="{5412155B-9E11-4BF1-82F9-EADF6AFF0F60}" sibTransId="{0E659347-3E53-4D9E-9630-9B59FF0356FD}"/>
    <dgm:cxn modelId="{0F790A8F-DE23-4946-A8D7-832C0E2A7EAB}" type="presOf" srcId="{0F9C1A87-648F-4FA3-8298-F7FF69248063}" destId="{FF5EBCE2-33A1-4410-8CCE-241621ACBF4A}" srcOrd="0" destOrd="0" presId="urn:microsoft.com/office/officeart/2005/8/layout/hProcess9"/>
    <dgm:cxn modelId="{E9E30DD0-D4FC-40C4-805D-AFEFC3EC561F}" type="presParOf" srcId="{FF5EBCE2-33A1-4410-8CCE-241621ACBF4A}" destId="{5C766BF9-8E89-4CF9-B19C-78006AB9D0FF}" srcOrd="0" destOrd="0" presId="urn:microsoft.com/office/officeart/2005/8/layout/hProcess9"/>
    <dgm:cxn modelId="{6DB93EF8-6D77-41E0-8B14-7122F4619C73}" type="presParOf" srcId="{FF5EBCE2-33A1-4410-8CCE-241621ACBF4A}" destId="{44C3D485-6283-4E5E-8A42-8B1B6385595E}" srcOrd="1" destOrd="0" presId="urn:microsoft.com/office/officeart/2005/8/layout/hProcess9"/>
    <dgm:cxn modelId="{BB9DCCBD-3481-455D-8EEB-7244735C9DB8}" type="presParOf" srcId="{44C3D485-6283-4E5E-8A42-8B1B6385595E}" destId="{88977C2E-9DA8-43F7-869A-FA4A7946B9D0}" srcOrd="0" destOrd="1" presId="urn:microsoft.com/office/officeart/2005/8/layout/hProcess9"/>
    <dgm:cxn modelId="{6F72DF34-0884-4FA2-BDC8-5AFB50AEFF59}" type="presOf" srcId="{220DFBB3-6A2B-48E2-96FE-229E7135E226}" destId="{88977C2E-9DA8-43F7-869A-FA4A7946B9D0}" srcOrd="0" destOrd="0" presId="urn:microsoft.com/office/officeart/2005/8/layout/hProcess9"/>
    <dgm:cxn modelId="{0B923669-AE7E-4630-BA72-B1831365DC5A}" type="presParOf" srcId="{44C3D485-6283-4E5E-8A42-8B1B6385595E}" destId="{409696F9-775D-4DF9-8C31-B566981A86A8}" srcOrd="1" destOrd="1" presId="urn:microsoft.com/office/officeart/2005/8/layout/hProcess9"/>
    <dgm:cxn modelId="{997DA4B2-B098-4B37-8A7B-4D541236B581}" type="presParOf" srcId="{44C3D485-6283-4E5E-8A42-8B1B6385595E}" destId="{B0141BFD-552C-43F6-9DD9-B107954BE5A0}" srcOrd="2" destOrd="1" presId="urn:microsoft.com/office/officeart/2005/8/layout/hProcess9"/>
    <dgm:cxn modelId="{A7808F7F-37A9-46BB-9335-2C6DC5276E29}" type="presOf" srcId="{2BAA06EE-C86F-49AF-99BB-79BA0A7024A5}" destId="{B0141BFD-552C-43F6-9DD9-B107954BE5A0}" srcOrd="0" destOrd="0" presId="urn:microsoft.com/office/officeart/2005/8/layout/hProcess9"/>
    <dgm:cxn modelId="{6FBC421C-2B18-4FF5-9C52-1622956388E6}" type="presParOf" srcId="{44C3D485-6283-4E5E-8A42-8B1B6385595E}" destId="{1B3EEB7B-99F3-4351-A080-D5700D4E3F26}" srcOrd="3" destOrd="1" presId="urn:microsoft.com/office/officeart/2005/8/layout/hProcess9"/>
    <dgm:cxn modelId="{3A35782D-A883-4BA5-8849-250615E809DB}" type="presParOf" srcId="{44C3D485-6283-4E5E-8A42-8B1B6385595E}" destId="{42404743-5237-4B72-A3D1-12E21DAAED91}" srcOrd="4" destOrd="1" presId="urn:microsoft.com/office/officeart/2005/8/layout/hProcess9"/>
    <dgm:cxn modelId="{8DE5E70D-B99F-488E-8FC8-1706021D60DF}" type="presOf" srcId="{F3610FD5-CB40-4155-A302-E1ED46CA7965}" destId="{42404743-5237-4B72-A3D1-12E21DAAED91}" srcOrd="0"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CA7B40-9EB7-4C77-8556-119F053A3BC1}" type="doc">
      <dgm:prSet loTypeId="urn:microsoft.com/office/officeart/2005/8/layout/process2" loCatId="process" qsTypeId="urn:microsoft.com/office/officeart/2005/8/quickstyle/simple1" qsCatId="simple" csTypeId="urn:microsoft.com/office/officeart/2005/8/colors/accent1_2" csCatId="accent1" phldr="0"/>
      <dgm:spPr/>
    </dgm:pt>
    <dgm:pt modelId="{7166A9DB-20D7-41DA-B6C7-4E91D46FE0EA}">
      <dgm:prSet phldrT="[文本]" phldr="0" custT="0"/>
      <dgm:spPr/>
      <dgm:t>
        <a:bodyPr vert="horz" wrap="square"/>
        <a:p>
          <a:pPr>
            <a:lnSpc>
              <a:spcPct val="100000"/>
            </a:lnSpc>
            <a:spcBef>
              <a:spcPct val="0"/>
            </a:spcBef>
            <a:spcAft>
              <a:spcPct val="35000"/>
            </a:spcAft>
          </a:pPr>
          <a:r>
            <a:rPr lang="en-US" altLang="zh-CN"/>
            <a:t>MQTT</a:t>
          </a:r>
          <a:r>
            <a:rPr lang="zh-CN" altLang="en-US"/>
            <a:t>接</a:t>
          </a:r>
          <a:r>
            <a:rPr lang="zh-CN" altLang="en-US"/>
            <a:t>收</a:t>
          </a:r>
          <a:r>
            <a:rPr lang="zh-CN" altLang="en-US"/>
            <a:t>消息</a:t>
          </a:r>
          <a:r>
            <a:rPr lang="zh-CN" altLang="en-US"/>
            <a:t/>
          </a:r>
          <a:endParaRPr lang="zh-CN" altLang="en-US"/>
        </a:p>
      </dgm:t>
    </dgm:pt>
    <dgm:pt modelId="{408890A2-EC03-4CB7-8006-30F7A6F0770D}" cxnId="{1E268797-0B4A-4A17-9F10-BECD4E721EF1}" type="parTrans">
      <dgm:prSet/>
      <dgm:spPr/>
    </dgm:pt>
    <dgm:pt modelId="{581D0B67-AC66-4DBF-B99A-8C26BE060068}" cxnId="{1E268797-0B4A-4A17-9F10-BECD4E721EF1}" type="sibTrans">
      <dgm:prSet/>
      <dgm:spPr/>
      <dgm:t>
        <a:bodyPr/>
        <a:p>
          <a:endParaRPr lang="zh-CN" altLang="en-US"/>
        </a:p>
      </dgm:t>
    </dgm:pt>
    <dgm:pt modelId="{6185F46A-CE7B-4D19-AD38-021F06F11723}">
      <dgm:prSet phldrT="[文本]" phldr="0" custT="0"/>
      <dgm:spPr/>
      <dgm:t>
        <a:bodyPr vert="horz" wrap="square"/>
        <a:p>
          <a:pPr>
            <a:lnSpc>
              <a:spcPct val="100000"/>
            </a:lnSpc>
            <a:spcBef>
              <a:spcPct val="0"/>
            </a:spcBef>
            <a:spcAft>
              <a:spcPct val="35000"/>
            </a:spcAft>
          </a:pPr>
          <a:r>
            <a:rPr lang="zh-CN" altLang="en-US"/>
            <a:t>对</a:t>
          </a:r>
          <a:r>
            <a:rPr lang="zh-CN" altLang="en-US"/>
            <a:t>接</a:t>
          </a:r>
          <a:r>
            <a:rPr lang="zh-CN" altLang="en-US"/>
            <a:t>收</a:t>
          </a:r>
          <a:r>
            <a:rPr lang="zh-CN" altLang="en-US"/>
            <a:t>的</a:t>
          </a:r>
          <a:r>
            <a:rPr lang="zh-CN" altLang="en-US"/>
            <a:t>消息</a:t>
          </a:r>
          <a:r>
            <a:rPr lang="zh-CN" altLang="en-US"/>
            <a:t>进行</a:t>
          </a:r>
          <a:r>
            <a:rPr lang="zh-CN" altLang="en-US"/>
            <a:t>处理，</a:t>
          </a:r>
          <a:r>
            <a:rPr lang="zh-CN" altLang="en-US"/>
            <a:t>并</a:t>
          </a:r>
          <a:r>
            <a:rPr lang="zh-CN" altLang="en-US"/>
            <a:t>更新</a:t>
          </a:r>
          <a:r>
            <a:rPr lang="zh-CN" altLang="en-US"/>
            <a:t>数据库</a:t>
          </a:r>
          <a:r>
            <a:rPr lang="zh-CN" altLang="en-US"/>
            <a:t/>
          </a:r>
          <a:endParaRPr lang="zh-CN" altLang="en-US"/>
        </a:p>
      </dgm:t>
    </dgm:pt>
    <dgm:pt modelId="{ED707A62-C95F-489D-A288-204A854541E1}" cxnId="{B9B5EAEB-74DE-4C2B-BEF2-B502CA379934}" type="parTrans">
      <dgm:prSet/>
      <dgm:spPr/>
    </dgm:pt>
    <dgm:pt modelId="{209F9C23-F1DF-401B-A4AD-306C9EB4247C}" cxnId="{B9B5EAEB-74DE-4C2B-BEF2-B502CA379934}" type="sibTrans">
      <dgm:prSet/>
      <dgm:spPr/>
      <dgm:t>
        <a:bodyPr/>
        <a:p>
          <a:endParaRPr lang="zh-CN" altLang="en-US"/>
        </a:p>
      </dgm:t>
    </dgm:pt>
    <dgm:pt modelId="{9D4F7890-BC71-471E-AB1B-9F598D752858}">
      <dgm:prSet phldrT="[文本]" phldr="0" custT="0"/>
      <dgm:spPr/>
      <dgm:t>
        <a:bodyPr vert="horz" wrap="square"/>
        <a:p>
          <a:pPr>
            <a:lnSpc>
              <a:spcPct val="100000"/>
            </a:lnSpc>
            <a:spcBef>
              <a:spcPct val="0"/>
            </a:spcBef>
            <a:spcAft>
              <a:spcPct val="35000"/>
            </a:spcAft>
          </a:pPr>
          <a:r>
            <a:rPr lang="zh-CN" altLang="en-US"/>
            <a:t>根据</a:t>
          </a:r>
          <a:r>
            <a:rPr lang="zh-CN" altLang="en-US"/>
            <a:t>数据库</a:t>
          </a:r>
          <a:r>
            <a:rPr lang="zh-CN" altLang="en-US"/>
            <a:t>内容</a:t>
          </a:r>
          <a:r>
            <a:rPr lang="zh-CN" altLang="en-US"/>
            <a:t>更新</a:t>
          </a:r>
          <a:r>
            <a:rPr lang="en-US" altLang="zh-CN"/>
            <a:t>HA</a:t>
          </a:r>
          <a:r>
            <a:rPr lang="zh-CN" altLang="en-US"/>
            <a:t>显示</a:t>
          </a:r>
          <a:r>
            <a:rPr lang="en-US" altLang="zh-CN"/>
            <a:t/>
          </a:r>
          <a:endParaRPr lang="en-US" altLang="zh-CN"/>
        </a:p>
      </dgm:t>
    </dgm:pt>
    <dgm:pt modelId="{8A81A9A1-3D17-4B5E-823A-F4C61634A717}" cxnId="{0201F77C-EA7D-45FF-BE32-18B2F1EF61B0}" type="parTrans">
      <dgm:prSet/>
      <dgm:spPr/>
    </dgm:pt>
    <dgm:pt modelId="{A02D4AB0-BE01-45C2-BD3E-6766ADB3B021}" cxnId="{0201F77C-EA7D-45FF-BE32-18B2F1EF61B0}" type="sibTrans">
      <dgm:prSet/>
      <dgm:spPr/>
    </dgm:pt>
    <dgm:pt modelId="{7E3F7EC5-1729-4088-BB09-36E02E33A0BF}" type="pres">
      <dgm:prSet presAssocID="{A4CA7B40-9EB7-4C77-8556-119F053A3BC1}" presName="linearFlow" presStyleCnt="0">
        <dgm:presLayoutVars>
          <dgm:resizeHandles val="exact"/>
        </dgm:presLayoutVars>
      </dgm:prSet>
      <dgm:spPr/>
    </dgm:pt>
    <dgm:pt modelId="{E17E57AF-0587-449A-A755-B1B96DEF2BD2}" type="pres">
      <dgm:prSet presAssocID="{7166A9DB-20D7-41DA-B6C7-4E91D46FE0EA}" presName="node" presStyleLbl="node1" presStyleIdx="0" presStyleCnt="3">
        <dgm:presLayoutVars>
          <dgm:bulletEnabled val="1"/>
        </dgm:presLayoutVars>
      </dgm:prSet>
      <dgm:spPr/>
    </dgm:pt>
    <dgm:pt modelId="{11477A19-6F59-488F-BD44-5E3FBE8E3386}" type="pres">
      <dgm:prSet presAssocID="{581D0B67-AC66-4DBF-B99A-8C26BE060068}" presName="sibTrans" presStyleLbl="sibTrans2D1" presStyleIdx="0" presStyleCnt="2"/>
      <dgm:spPr/>
    </dgm:pt>
    <dgm:pt modelId="{1FA9844B-FD2C-4DAF-BE12-A8E3C3B7E384}" type="pres">
      <dgm:prSet presAssocID="{581D0B67-AC66-4DBF-B99A-8C26BE060068}" presName="connectorText" presStyleCnt="0"/>
      <dgm:spPr/>
    </dgm:pt>
    <dgm:pt modelId="{353C71C7-5E8B-4565-86BF-B755B524B25E}" type="pres">
      <dgm:prSet presAssocID="{6185F46A-CE7B-4D19-AD38-021F06F11723}" presName="node" presStyleLbl="node1" presStyleIdx="1" presStyleCnt="3">
        <dgm:presLayoutVars>
          <dgm:bulletEnabled val="1"/>
        </dgm:presLayoutVars>
      </dgm:prSet>
      <dgm:spPr/>
    </dgm:pt>
    <dgm:pt modelId="{06ECC167-6368-4F79-84C6-65D90B9BC4A6}" type="pres">
      <dgm:prSet presAssocID="{209F9C23-F1DF-401B-A4AD-306C9EB4247C}" presName="sibTrans" presStyleLbl="sibTrans2D1" presStyleIdx="1" presStyleCnt="2"/>
      <dgm:spPr/>
    </dgm:pt>
    <dgm:pt modelId="{1AF533A8-48F1-4B19-9CD9-5A2DB7199B85}" type="pres">
      <dgm:prSet presAssocID="{209F9C23-F1DF-401B-A4AD-306C9EB4247C}" presName="connectorText" presStyleCnt="0"/>
      <dgm:spPr/>
    </dgm:pt>
    <dgm:pt modelId="{93DEFB83-998E-4F52-9267-01422D869D93}" type="pres">
      <dgm:prSet presAssocID="{9D4F7890-BC71-471E-AB1B-9F598D752858}" presName="node" presStyleLbl="node1" presStyleIdx="2" presStyleCnt="3">
        <dgm:presLayoutVars>
          <dgm:bulletEnabled val="1"/>
        </dgm:presLayoutVars>
      </dgm:prSet>
      <dgm:spPr/>
    </dgm:pt>
  </dgm:ptLst>
  <dgm:cxnLst>
    <dgm:cxn modelId="{1E268797-0B4A-4A17-9F10-BECD4E721EF1}" srcId="{A4CA7B40-9EB7-4C77-8556-119F053A3BC1}" destId="{7166A9DB-20D7-41DA-B6C7-4E91D46FE0EA}" srcOrd="0" destOrd="0" parTransId="{408890A2-EC03-4CB7-8006-30F7A6F0770D}" sibTransId="{581D0B67-AC66-4DBF-B99A-8C26BE060068}"/>
    <dgm:cxn modelId="{B9B5EAEB-74DE-4C2B-BEF2-B502CA379934}" srcId="{A4CA7B40-9EB7-4C77-8556-119F053A3BC1}" destId="{6185F46A-CE7B-4D19-AD38-021F06F11723}" srcOrd="1" destOrd="0" parTransId="{ED707A62-C95F-489D-A288-204A854541E1}" sibTransId="{209F9C23-F1DF-401B-A4AD-306C9EB4247C}"/>
    <dgm:cxn modelId="{0201F77C-EA7D-45FF-BE32-18B2F1EF61B0}" srcId="{A4CA7B40-9EB7-4C77-8556-119F053A3BC1}" destId="{9D4F7890-BC71-471E-AB1B-9F598D752858}" srcOrd="2" destOrd="0" parTransId="{8A81A9A1-3D17-4B5E-823A-F4C61634A717}" sibTransId="{A02D4AB0-BE01-45C2-BD3E-6766ADB3B021}"/>
    <dgm:cxn modelId="{05E752D5-8039-4034-A303-D91677F904F7}" type="presOf" srcId="{A4CA7B40-9EB7-4C77-8556-119F053A3BC1}" destId="{7E3F7EC5-1729-4088-BB09-36E02E33A0BF}" srcOrd="0" destOrd="0" presId="urn:microsoft.com/office/officeart/2005/8/layout/process2"/>
    <dgm:cxn modelId="{E69A3239-A69C-4CE0-B4F4-BC479CB0D65E}" type="presParOf" srcId="{7E3F7EC5-1729-4088-BB09-36E02E33A0BF}" destId="{E17E57AF-0587-449A-A755-B1B96DEF2BD2}" srcOrd="0" destOrd="0" presId="urn:microsoft.com/office/officeart/2005/8/layout/process2"/>
    <dgm:cxn modelId="{3DC4A67B-62B7-4A7C-95E3-18BF498C690E}" type="presOf" srcId="{7166A9DB-20D7-41DA-B6C7-4E91D46FE0EA}" destId="{E17E57AF-0587-449A-A755-B1B96DEF2BD2}" srcOrd="0" destOrd="0" presId="urn:microsoft.com/office/officeart/2005/8/layout/process2"/>
    <dgm:cxn modelId="{B9BFFCFF-F1D2-4609-90A7-A2A202B2157B}" type="presParOf" srcId="{7E3F7EC5-1729-4088-BB09-36E02E33A0BF}" destId="{11477A19-6F59-488F-BD44-5E3FBE8E3386}" srcOrd="1" destOrd="0" presId="urn:microsoft.com/office/officeart/2005/8/layout/process2"/>
    <dgm:cxn modelId="{6EF8F190-3FFC-49E3-AA26-38FA8CD2DD6F}" type="presOf" srcId="{581D0B67-AC66-4DBF-B99A-8C26BE060068}" destId="{11477A19-6F59-488F-BD44-5E3FBE8E3386}" srcOrd="0" destOrd="0" presId="urn:microsoft.com/office/officeart/2005/8/layout/process2"/>
    <dgm:cxn modelId="{0015B4A8-5756-4299-A98D-85058C85C15E}" type="presParOf" srcId="{11477A19-6F59-488F-BD44-5E3FBE8E3386}" destId="{1FA9844B-FD2C-4DAF-BE12-A8E3C3B7E384}" srcOrd="0" destOrd="1" presId="urn:microsoft.com/office/officeart/2005/8/layout/process2"/>
    <dgm:cxn modelId="{5A3685A5-857A-4EBC-AD91-2008C51B0B70}" type="presOf" srcId="{581D0B67-AC66-4DBF-B99A-8C26BE060068}" destId="{1FA9844B-FD2C-4DAF-BE12-A8E3C3B7E384}" srcOrd="1" destOrd="0" presId="urn:microsoft.com/office/officeart/2005/8/layout/process2"/>
    <dgm:cxn modelId="{918C1444-D525-48A5-9D56-4810CA6E2F93}" type="presParOf" srcId="{7E3F7EC5-1729-4088-BB09-36E02E33A0BF}" destId="{353C71C7-5E8B-4565-86BF-B755B524B25E}" srcOrd="2" destOrd="0" presId="urn:microsoft.com/office/officeart/2005/8/layout/process2"/>
    <dgm:cxn modelId="{D9F727FB-DBCA-4A6F-820C-E587CA680023}" type="presOf" srcId="{6185F46A-CE7B-4D19-AD38-021F06F11723}" destId="{353C71C7-5E8B-4565-86BF-B755B524B25E}" srcOrd="0" destOrd="0" presId="urn:microsoft.com/office/officeart/2005/8/layout/process2"/>
    <dgm:cxn modelId="{8B29852E-DD54-4886-A5CF-BC306B38418B}" type="presParOf" srcId="{7E3F7EC5-1729-4088-BB09-36E02E33A0BF}" destId="{06ECC167-6368-4F79-84C6-65D90B9BC4A6}" srcOrd="3" destOrd="0" presId="urn:microsoft.com/office/officeart/2005/8/layout/process2"/>
    <dgm:cxn modelId="{E88F8628-15DE-46F9-B5DC-273ED6FFA5EE}" type="presOf" srcId="{209F9C23-F1DF-401B-A4AD-306C9EB4247C}" destId="{06ECC167-6368-4F79-84C6-65D90B9BC4A6}" srcOrd="0" destOrd="0" presId="urn:microsoft.com/office/officeart/2005/8/layout/process2"/>
    <dgm:cxn modelId="{E9D54326-26F3-42A3-A4CA-E7645C194177}" type="presParOf" srcId="{06ECC167-6368-4F79-84C6-65D90B9BC4A6}" destId="{1AF533A8-48F1-4B19-9CD9-5A2DB7199B85}" srcOrd="0" destOrd="3" presId="urn:microsoft.com/office/officeart/2005/8/layout/process2"/>
    <dgm:cxn modelId="{E1231E4C-FDA6-4A79-A052-A6875875790D}" type="presOf" srcId="{209F9C23-F1DF-401B-A4AD-306C9EB4247C}" destId="{1AF533A8-48F1-4B19-9CD9-5A2DB7199B85}" srcOrd="1" destOrd="0" presId="urn:microsoft.com/office/officeart/2005/8/layout/process2"/>
    <dgm:cxn modelId="{D37CD1DF-506D-4CAB-9E3C-512D61B80870}" type="presParOf" srcId="{7E3F7EC5-1729-4088-BB09-36E02E33A0BF}" destId="{93DEFB83-998E-4F52-9267-01422D869D93}" srcOrd="4" destOrd="0" presId="urn:microsoft.com/office/officeart/2005/8/layout/process2"/>
    <dgm:cxn modelId="{910180F5-B4B7-4E21-BE83-681DDB0BD22D}" type="presOf" srcId="{9D4F7890-BC71-471E-AB1B-9F598D752858}" destId="{93DEFB83-998E-4F52-9267-01422D869D93}" srcOrd="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CA7B40-9EB7-4C77-8556-119F053A3BC1}" type="doc">
      <dgm:prSet loTypeId="process" loCatId="process" qsTypeId="urn:microsoft.com/office/officeart/2005/8/quickstyle/simple1" qsCatId="simple" csTypeId="urn:microsoft.com/office/officeart/2005/8/colors/accent1_2" csCatId="accent1" phldr="0"/>
      <dgm:spPr/>
    </dgm:pt>
    <dgm:pt modelId="{7166A9DB-20D7-41DA-B6C7-4E91D46FE0EA}">
      <dgm:prSet phldrT="[文本]" phldr="0" custT="1"/>
      <dgm:spPr/>
      <dgm:t>
        <a:bodyPr vert="horz" wrap="square"/>
        <a:p>
          <a:pPr>
            <a:lnSpc>
              <a:spcPct val="100000"/>
            </a:lnSpc>
            <a:spcBef>
              <a:spcPct val="0"/>
            </a:spcBef>
            <a:spcAft>
              <a:spcPct val="35000"/>
            </a:spcAft>
          </a:pPr>
          <a:r>
            <a:rPr lang="zh-CN" altLang="en-US" sz="1600"/>
            <a:t>制作</a:t>
          </a:r>
          <a:r>
            <a:rPr lang="en-US" altLang="zh-CN" sz="1600"/>
            <a:t>SVG</a:t>
          </a:r>
          <a:endParaRPr lang="en-US" altLang="zh-CN" sz="1600"/>
        </a:p>
        <a:p>
          <a:pPr>
            <a:lnSpc>
              <a:spcPct val="100000"/>
            </a:lnSpc>
            <a:spcBef>
              <a:spcPct val="0"/>
            </a:spcBef>
            <a:spcAft>
              <a:spcPct val="35000"/>
            </a:spcAft>
          </a:pPr>
          <a:r>
            <a:rPr lang="zh-CN" altLang="en-US" sz="1600"/>
            <a:t>文件</a:t>
          </a:r>
          <a:r>
            <a:rPr lang="zh-CN" altLang="en-US" sz="1600"/>
            <a:t/>
          </a:r>
          <a:endParaRPr lang="zh-CN" altLang="en-US" sz="1600"/>
        </a:p>
      </dgm:t>
    </dgm:pt>
    <dgm:pt modelId="{408890A2-EC03-4CB7-8006-30F7A6F0770D}" cxnId="{445E48BC-06DA-4C8A-BBD4-9007147E85FE}" type="parTrans">
      <dgm:prSet/>
      <dgm:spPr/>
    </dgm:pt>
    <dgm:pt modelId="{581D0B67-AC66-4DBF-B99A-8C26BE060068}" cxnId="{445E48BC-06DA-4C8A-BBD4-9007147E85FE}" type="sibTrans">
      <dgm:prSet/>
      <dgm:spPr/>
      <dgm:t>
        <a:bodyPr/>
        <a:p>
          <a:endParaRPr lang="zh-CN" altLang="en-US"/>
        </a:p>
      </dgm:t>
    </dgm:pt>
    <dgm:pt modelId="{6185F46A-CE7B-4D19-AD38-021F06F11723}">
      <dgm:prSet phldrT="[文本]" phldr="0" custT="1"/>
      <dgm:spPr/>
      <dgm:t>
        <a:bodyPr vert="horz" wrap="square"/>
        <a:p>
          <a:pPr>
            <a:lnSpc>
              <a:spcPct val="100000"/>
            </a:lnSpc>
            <a:spcBef>
              <a:spcPct val="0"/>
            </a:spcBef>
            <a:spcAft>
              <a:spcPct val="35000"/>
            </a:spcAft>
          </a:pPr>
          <a:r>
            <a:rPr lang="zh-CN" altLang="en-US" sz="1600"/>
            <a:t>配置</a:t>
          </a:r>
          <a:r>
            <a:rPr lang="en-US" altLang="zh-CN" sz="1600"/>
            <a:t>F</a:t>
          </a:r>
          <a:r>
            <a:rPr lang="en-US" altLang="zh-CN" sz="1600"/>
            <a:t>loorplan</a:t>
          </a:r>
          <a:r>
            <a:rPr lang="en-US" altLang="zh-CN" sz="1600"/>
            <a:t/>
          </a:r>
          <a:endParaRPr lang="en-US" altLang="zh-CN" sz="1600"/>
        </a:p>
      </dgm:t>
    </dgm:pt>
    <dgm:pt modelId="{ED707A62-C95F-489D-A288-204A854541E1}" cxnId="{C17A15D3-ACA1-4223-A4EA-E14FF9A5700D}" type="parTrans">
      <dgm:prSet/>
      <dgm:spPr/>
    </dgm:pt>
    <dgm:pt modelId="{209F9C23-F1DF-401B-A4AD-306C9EB4247C}" cxnId="{C17A15D3-ACA1-4223-A4EA-E14FF9A5700D}" type="sibTrans">
      <dgm:prSet/>
      <dgm:spPr/>
      <dgm:t>
        <a:bodyPr/>
        <a:p>
          <a:endParaRPr lang="zh-CN" altLang="en-US"/>
        </a:p>
      </dgm:t>
    </dgm:pt>
    <dgm:pt modelId="{9D4F7890-BC71-471E-AB1B-9F598D752858}">
      <dgm:prSet phldrT="[文本]" phldr="0" custT="1"/>
      <dgm:spPr/>
      <dgm:t>
        <a:bodyPr vert="horz" wrap="square"/>
        <a:p>
          <a:pPr>
            <a:lnSpc>
              <a:spcPct val="100000"/>
            </a:lnSpc>
            <a:spcBef>
              <a:spcPct val="0"/>
            </a:spcBef>
            <a:spcAft>
              <a:spcPct val="35000"/>
            </a:spcAft>
          </a:pPr>
          <a:r>
            <a:rPr lang="en-US" altLang="zh-CN" sz="1600"/>
            <a:t>HA</a:t>
          </a:r>
          <a:r>
            <a:rPr lang="zh-CN" altLang="en-US" sz="1600"/>
            <a:t>显示</a:t>
          </a:r>
          <a:r>
            <a:rPr lang="zh-CN" altLang="en-US" sz="1600"/>
            <a:t/>
          </a:r>
          <a:endParaRPr lang="zh-CN" altLang="en-US" sz="1600"/>
        </a:p>
      </dgm:t>
    </dgm:pt>
    <dgm:pt modelId="{8A81A9A1-3D17-4B5E-823A-F4C61634A717}" cxnId="{77C72964-DFE0-4B94-9A6E-AE8131395028}" type="parTrans">
      <dgm:prSet/>
      <dgm:spPr/>
    </dgm:pt>
    <dgm:pt modelId="{A02D4AB0-BE01-45C2-BD3E-6766ADB3B021}" cxnId="{77C72964-DFE0-4B94-9A6E-AE8131395028}" type="sibTrans">
      <dgm:prSet/>
      <dgm:spPr/>
    </dgm:pt>
    <dgm:pt modelId="{7E3F7EC5-1729-4088-BB09-36E02E33A0BF}" type="pres">
      <dgm:prSet presAssocID="{A4CA7B40-9EB7-4C77-8556-119F053A3BC1}" presName="linearFlow" presStyleCnt="0">
        <dgm:presLayoutVars>
          <dgm:resizeHandles val="exact"/>
        </dgm:presLayoutVars>
      </dgm:prSet>
      <dgm:spPr/>
    </dgm:pt>
    <dgm:pt modelId="{E17E57AF-0587-449A-A755-B1B96DEF2BD2}" type="pres">
      <dgm:prSet presAssocID="{7166A9DB-20D7-41DA-B6C7-4E91D46FE0EA}" presName="node" presStyleLbl="node1" presStyleIdx="0" presStyleCnt="3">
        <dgm:presLayoutVars>
          <dgm:bulletEnabled val="1"/>
        </dgm:presLayoutVars>
      </dgm:prSet>
      <dgm:spPr/>
    </dgm:pt>
    <dgm:pt modelId="{11477A19-6F59-488F-BD44-5E3FBE8E3386}" type="pres">
      <dgm:prSet presAssocID="{581D0B67-AC66-4DBF-B99A-8C26BE060068}" presName="sibTrans" presStyleLbl="sibTrans2D1" presStyleIdx="0" presStyleCnt="2"/>
      <dgm:spPr/>
    </dgm:pt>
    <dgm:pt modelId="{1FA9844B-FD2C-4DAF-BE12-A8E3C3B7E384}" type="pres">
      <dgm:prSet presAssocID="{581D0B67-AC66-4DBF-B99A-8C26BE060068}" presName="connectorText" presStyleCnt="0"/>
      <dgm:spPr/>
    </dgm:pt>
    <dgm:pt modelId="{353C71C7-5E8B-4565-86BF-B755B524B25E}" type="pres">
      <dgm:prSet presAssocID="{6185F46A-CE7B-4D19-AD38-021F06F11723}" presName="node" presStyleLbl="node1" presStyleIdx="1" presStyleCnt="3">
        <dgm:presLayoutVars>
          <dgm:bulletEnabled val="1"/>
        </dgm:presLayoutVars>
      </dgm:prSet>
      <dgm:spPr/>
    </dgm:pt>
    <dgm:pt modelId="{06ECC167-6368-4F79-84C6-65D90B9BC4A6}" type="pres">
      <dgm:prSet presAssocID="{209F9C23-F1DF-401B-A4AD-306C9EB4247C}" presName="sibTrans" presStyleLbl="sibTrans2D1" presStyleIdx="1" presStyleCnt="2"/>
      <dgm:spPr/>
    </dgm:pt>
    <dgm:pt modelId="{1AF533A8-48F1-4B19-9CD9-5A2DB7199B85}" type="pres">
      <dgm:prSet presAssocID="{209F9C23-F1DF-401B-A4AD-306C9EB4247C}" presName="connectorText" presStyleCnt="0"/>
      <dgm:spPr/>
    </dgm:pt>
    <dgm:pt modelId="{93DEFB83-998E-4F52-9267-01422D869D93}" type="pres">
      <dgm:prSet presAssocID="{9D4F7890-BC71-471E-AB1B-9F598D752858}" presName="node" presStyleLbl="node1" presStyleIdx="2" presStyleCnt="3">
        <dgm:presLayoutVars>
          <dgm:bulletEnabled val="1"/>
        </dgm:presLayoutVars>
      </dgm:prSet>
      <dgm:spPr/>
    </dgm:pt>
  </dgm:ptLst>
  <dgm:cxnLst>
    <dgm:cxn modelId="{445E48BC-06DA-4C8A-BBD4-9007147E85FE}" srcId="{A4CA7B40-9EB7-4C77-8556-119F053A3BC1}" destId="{7166A9DB-20D7-41DA-B6C7-4E91D46FE0EA}" srcOrd="0" destOrd="0" parTransId="{408890A2-EC03-4CB7-8006-30F7A6F0770D}" sibTransId="{581D0B67-AC66-4DBF-B99A-8C26BE060068}"/>
    <dgm:cxn modelId="{C17A15D3-ACA1-4223-A4EA-E14FF9A5700D}" srcId="{A4CA7B40-9EB7-4C77-8556-119F053A3BC1}" destId="{6185F46A-CE7B-4D19-AD38-021F06F11723}" srcOrd="1" destOrd="0" parTransId="{ED707A62-C95F-489D-A288-204A854541E1}" sibTransId="{209F9C23-F1DF-401B-A4AD-306C9EB4247C}"/>
    <dgm:cxn modelId="{77C72964-DFE0-4B94-9A6E-AE8131395028}" srcId="{A4CA7B40-9EB7-4C77-8556-119F053A3BC1}" destId="{9D4F7890-BC71-471E-AB1B-9F598D752858}" srcOrd="2" destOrd="0" parTransId="{8A81A9A1-3D17-4B5E-823A-F4C61634A717}" sibTransId="{A02D4AB0-BE01-45C2-BD3E-6766ADB3B021}"/>
    <dgm:cxn modelId="{EC5E29E9-49F2-475E-8344-9FF19BBD4ECE}" type="presOf" srcId="{A4CA7B40-9EB7-4C77-8556-119F053A3BC1}" destId="{7E3F7EC5-1729-4088-BB09-36E02E33A0BF}" srcOrd="0" destOrd="0" presId="urn:microsoft.com/office/officeart/2005/8/layout/process2"/>
    <dgm:cxn modelId="{65FE4039-649A-446A-95FE-3E6E52D4691D}" type="presParOf" srcId="{7E3F7EC5-1729-4088-BB09-36E02E33A0BF}" destId="{E17E57AF-0587-449A-A755-B1B96DEF2BD2}" srcOrd="0" destOrd="0" presId="urn:microsoft.com/office/officeart/2005/8/layout/process2"/>
    <dgm:cxn modelId="{68C30DEB-6884-40E9-B463-0525C1017D5C}" type="presOf" srcId="{7166A9DB-20D7-41DA-B6C7-4E91D46FE0EA}" destId="{E17E57AF-0587-449A-A755-B1B96DEF2BD2}" srcOrd="0" destOrd="0" presId="urn:microsoft.com/office/officeart/2005/8/layout/process2"/>
    <dgm:cxn modelId="{A634D928-2007-49FA-AE0B-AD7A93B51808}" type="presParOf" srcId="{7E3F7EC5-1729-4088-BB09-36E02E33A0BF}" destId="{11477A19-6F59-488F-BD44-5E3FBE8E3386}" srcOrd="1" destOrd="0" presId="urn:microsoft.com/office/officeart/2005/8/layout/process2"/>
    <dgm:cxn modelId="{92B5A2B1-3475-4114-9F25-D32AC86F4F71}" type="presOf" srcId="{581D0B67-AC66-4DBF-B99A-8C26BE060068}" destId="{11477A19-6F59-488F-BD44-5E3FBE8E3386}" srcOrd="0" destOrd="0" presId="urn:microsoft.com/office/officeart/2005/8/layout/process2"/>
    <dgm:cxn modelId="{E274E8E2-7EE5-4FCD-882B-90F852E19064}" type="presParOf" srcId="{11477A19-6F59-488F-BD44-5E3FBE8E3386}" destId="{1FA9844B-FD2C-4DAF-BE12-A8E3C3B7E384}" srcOrd="0" destOrd="1" presId="urn:microsoft.com/office/officeart/2005/8/layout/process2"/>
    <dgm:cxn modelId="{0EDFB491-533E-46AF-AC18-FBF37BA96771}" type="presOf" srcId="{581D0B67-AC66-4DBF-B99A-8C26BE060068}" destId="{1FA9844B-FD2C-4DAF-BE12-A8E3C3B7E384}" srcOrd="1" destOrd="0" presId="urn:microsoft.com/office/officeart/2005/8/layout/process2"/>
    <dgm:cxn modelId="{9096BEFC-0DA7-4438-BB22-311FE2BFC2E3}" type="presParOf" srcId="{7E3F7EC5-1729-4088-BB09-36E02E33A0BF}" destId="{353C71C7-5E8B-4565-86BF-B755B524B25E}" srcOrd="2" destOrd="0" presId="urn:microsoft.com/office/officeart/2005/8/layout/process2"/>
    <dgm:cxn modelId="{F8AEF837-60A9-41C0-AEF3-C12906FD737B}" type="presOf" srcId="{6185F46A-CE7B-4D19-AD38-021F06F11723}" destId="{353C71C7-5E8B-4565-86BF-B755B524B25E}" srcOrd="0" destOrd="0" presId="urn:microsoft.com/office/officeart/2005/8/layout/process2"/>
    <dgm:cxn modelId="{4198D3D2-F3F1-46FD-A368-A15352097037}" type="presParOf" srcId="{7E3F7EC5-1729-4088-BB09-36E02E33A0BF}" destId="{06ECC167-6368-4F79-84C6-65D90B9BC4A6}" srcOrd="3" destOrd="0" presId="urn:microsoft.com/office/officeart/2005/8/layout/process2"/>
    <dgm:cxn modelId="{4F0CF6A1-6D65-4898-9343-8C3EA5B81D4E}" type="presOf" srcId="{209F9C23-F1DF-401B-A4AD-306C9EB4247C}" destId="{06ECC167-6368-4F79-84C6-65D90B9BC4A6}" srcOrd="0" destOrd="0" presId="urn:microsoft.com/office/officeart/2005/8/layout/process2"/>
    <dgm:cxn modelId="{BFFE52B5-8058-4887-A75C-CF16628C248F}" type="presParOf" srcId="{06ECC167-6368-4F79-84C6-65D90B9BC4A6}" destId="{1AF533A8-48F1-4B19-9CD9-5A2DB7199B85}" srcOrd="0" destOrd="3" presId="urn:microsoft.com/office/officeart/2005/8/layout/process2"/>
    <dgm:cxn modelId="{DAD88267-535C-46FF-9E87-C410E8BDB4DF}" type="presOf" srcId="{209F9C23-F1DF-401B-A4AD-306C9EB4247C}" destId="{1AF533A8-48F1-4B19-9CD9-5A2DB7199B85}" srcOrd="1" destOrd="0" presId="urn:microsoft.com/office/officeart/2005/8/layout/process2"/>
    <dgm:cxn modelId="{0B513FF1-1F04-4CDF-A620-96AADEF9A262}" type="presParOf" srcId="{7E3F7EC5-1729-4088-BB09-36E02E33A0BF}" destId="{93DEFB83-998E-4F52-9267-01422D869D93}" srcOrd="4" destOrd="0" presId="urn:microsoft.com/office/officeart/2005/8/layout/process2"/>
    <dgm:cxn modelId="{EBB09CE4-30BD-4597-891E-A7E18FB31606}" type="presOf" srcId="{9D4F7890-BC71-471E-AB1B-9F598D752858}" destId="{93DEFB83-998E-4F52-9267-01422D869D93}" srcOrd="0"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CA7B40-9EB7-4C77-8556-119F053A3BC1}" type="doc">
      <dgm:prSet loTypeId="process" loCatId="process" qsTypeId="urn:microsoft.com/office/officeart/2005/8/quickstyle/simple4" qsCatId="simple" csTypeId="urn:microsoft.com/office/officeart/2005/8/colors/accent1_2" csCatId="accent1" phldr="0"/>
      <dgm:spPr/>
    </dgm:pt>
    <dgm:pt modelId="{7166A9DB-20D7-41DA-B6C7-4E91D46FE0EA}">
      <dgm:prSet phldrT="[文本]" phldr="0" custT="1"/>
      <dgm:spPr/>
      <dgm:t>
        <a:bodyPr vert="horz" wrap="square"/>
        <a:p>
          <a:pPr>
            <a:lnSpc>
              <a:spcPct val="100000"/>
            </a:lnSpc>
            <a:spcBef>
              <a:spcPct val="0"/>
            </a:spcBef>
            <a:spcAft>
              <a:spcPct val="35000"/>
            </a:spcAft>
          </a:pPr>
          <a:r>
            <a:rPr lang="en-US" sz="2000"/>
            <a:t>HA</a:t>
          </a:r>
          <a:r>
            <a:rPr lang="zh-CN" altLang="en-US" sz="2000"/>
            <a:t>脚本</a:t>
          </a:r>
          <a:r>
            <a:rPr lang="zh-CN" altLang="en-US" sz="2000"/>
            <a:t>控制</a:t>
          </a:r>
          <a:r>
            <a:rPr lang="zh-CN" altLang="en-US" sz="2000"/>
            <a:t>改变</a:t>
          </a:r>
          <a:r>
            <a:rPr lang="zh-CN" altLang="en-US" sz="2000"/>
            <a:t>状态</a:t>
          </a:r>
          <a:r>
            <a:rPr lang="zh-CN" altLang="en-US" sz="2000"/>
            <a:t/>
          </a:r>
          <a:endParaRPr lang="zh-CN" altLang="en-US" sz="2000"/>
        </a:p>
      </dgm:t>
    </dgm:pt>
    <dgm:pt modelId="{408890A2-EC03-4CB7-8006-30F7A6F0770D}" cxnId="{E3DD9FB8-C38D-4E1D-96EC-7485F34DB65D}" type="parTrans">
      <dgm:prSet/>
      <dgm:spPr/>
    </dgm:pt>
    <dgm:pt modelId="{581D0B67-AC66-4DBF-B99A-8C26BE060068}" cxnId="{E3DD9FB8-C38D-4E1D-96EC-7485F34DB65D}" type="sibTrans">
      <dgm:prSet/>
      <dgm:spPr/>
      <dgm:t>
        <a:bodyPr/>
        <a:p>
          <a:endParaRPr lang="zh-CN" altLang="en-US"/>
        </a:p>
      </dgm:t>
    </dgm:pt>
    <dgm:pt modelId="{6185F46A-CE7B-4D19-AD38-021F06F11723}">
      <dgm:prSet phldrT="[文本]" phldr="0" custT="1"/>
      <dgm:spPr/>
      <dgm:t>
        <a:bodyPr vert="horz" wrap="square"/>
        <a:p>
          <a:pPr>
            <a:lnSpc>
              <a:spcPct val="100000"/>
            </a:lnSpc>
            <a:spcBef>
              <a:spcPct val="0"/>
            </a:spcBef>
            <a:spcAft>
              <a:spcPct val="35000"/>
            </a:spcAft>
          </a:pPr>
          <a:r>
            <a:rPr lang="zh-CN" altLang="en-US" sz="2000"/>
            <a:t>读取</a:t>
          </a:r>
          <a:r>
            <a:rPr lang="zh-CN" altLang="en-US" sz="2000"/>
            <a:t>状态</a:t>
          </a:r>
          <a:r>
            <a:rPr lang="zh-CN" altLang="en-US" sz="2000"/>
            <a:t>并</a:t>
          </a:r>
          <a:r>
            <a:rPr lang="zh-CN" altLang="en-US" sz="2000"/>
            <a:t>进行</a:t>
          </a:r>
          <a:r>
            <a:rPr lang="zh-CN" altLang="en-US" sz="2000"/>
            <a:t>相应</a:t>
          </a:r>
          <a:r>
            <a:rPr lang="zh-CN" altLang="en-US" sz="2000"/>
            <a:t>的</a:t>
          </a:r>
          <a:r>
            <a:rPr lang="zh-CN" altLang="en-US" sz="2000"/>
            <a:t>灯光</a:t>
          </a:r>
          <a:r>
            <a:rPr lang="zh-CN" altLang="en-US" sz="2000"/>
            <a:t>改变</a:t>
          </a:r>
          <a:r>
            <a:rPr lang="zh-CN" altLang="en-US" sz="2000"/>
            <a:t/>
          </a:r>
          <a:endParaRPr lang="zh-CN" altLang="en-US" sz="2000"/>
        </a:p>
      </dgm:t>
    </dgm:pt>
    <dgm:pt modelId="{ED707A62-C95F-489D-A288-204A854541E1}" cxnId="{CD4B6A12-264A-4FD3-807C-B48B6B792AFA}" type="parTrans">
      <dgm:prSet/>
      <dgm:spPr/>
    </dgm:pt>
    <dgm:pt modelId="{209F9C23-F1DF-401B-A4AD-306C9EB4247C}" cxnId="{CD4B6A12-264A-4FD3-807C-B48B6B792AFA}" type="sibTrans">
      <dgm:prSet/>
      <dgm:spPr/>
      <dgm:t>
        <a:bodyPr/>
        <a:p>
          <a:endParaRPr lang="zh-CN" altLang="en-US"/>
        </a:p>
      </dgm:t>
    </dgm:pt>
    <dgm:pt modelId="{7E3F7EC5-1729-4088-BB09-36E02E33A0BF}" type="pres">
      <dgm:prSet presAssocID="{A4CA7B40-9EB7-4C77-8556-119F053A3BC1}" presName="linearFlow" presStyleCnt="0">
        <dgm:presLayoutVars>
          <dgm:resizeHandles val="exact"/>
        </dgm:presLayoutVars>
      </dgm:prSet>
      <dgm:spPr/>
    </dgm:pt>
    <dgm:pt modelId="{E17E57AF-0587-449A-A755-B1B96DEF2BD2}" type="pres">
      <dgm:prSet presAssocID="{7166A9DB-20D7-41DA-B6C7-4E91D46FE0EA}" presName="node" presStyleLbl="node1" presStyleIdx="0" presStyleCnt="2">
        <dgm:presLayoutVars>
          <dgm:bulletEnabled val="1"/>
        </dgm:presLayoutVars>
      </dgm:prSet>
      <dgm:spPr/>
    </dgm:pt>
    <dgm:pt modelId="{11477A19-6F59-488F-BD44-5E3FBE8E3386}" type="pres">
      <dgm:prSet presAssocID="{581D0B67-AC66-4DBF-B99A-8C26BE060068}" presName="sibTrans" presStyleLbl="sibTrans2D1" presStyleIdx="0" presStyleCnt="1"/>
      <dgm:spPr/>
    </dgm:pt>
    <dgm:pt modelId="{1FA9844B-FD2C-4DAF-BE12-A8E3C3B7E384}" type="pres">
      <dgm:prSet presAssocID="{581D0B67-AC66-4DBF-B99A-8C26BE060068}" presName="connectorText" presStyleCnt="0"/>
      <dgm:spPr/>
    </dgm:pt>
    <dgm:pt modelId="{353C71C7-5E8B-4565-86BF-B755B524B25E}" type="pres">
      <dgm:prSet presAssocID="{6185F46A-CE7B-4D19-AD38-021F06F11723}" presName="node" presStyleLbl="node1" presStyleIdx="1" presStyleCnt="2">
        <dgm:presLayoutVars>
          <dgm:bulletEnabled val="1"/>
        </dgm:presLayoutVars>
      </dgm:prSet>
      <dgm:spPr/>
    </dgm:pt>
  </dgm:ptLst>
  <dgm:cxnLst>
    <dgm:cxn modelId="{E3DD9FB8-C38D-4E1D-96EC-7485F34DB65D}" srcId="{A4CA7B40-9EB7-4C77-8556-119F053A3BC1}" destId="{7166A9DB-20D7-41DA-B6C7-4E91D46FE0EA}" srcOrd="0" destOrd="0" parTransId="{408890A2-EC03-4CB7-8006-30F7A6F0770D}" sibTransId="{581D0B67-AC66-4DBF-B99A-8C26BE060068}"/>
    <dgm:cxn modelId="{CD4B6A12-264A-4FD3-807C-B48B6B792AFA}" srcId="{A4CA7B40-9EB7-4C77-8556-119F053A3BC1}" destId="{6185F46A-CE7B-4D19-AD38-021F06F11723}" srcOrd="1" destOrd="0" parTransId="{ED707A62-C95F-489D-A288-204A854541E1}" sibTransId="{209F9C23-F1DF-401B-A4AD-306C9EB4247C}"/>
    <dgm:cxn modelId="{A3EA940D-2676-4647-BCA1-8185988953D1}" type="presOf" srcId="{A4CA7B40-9EB7-4C77-8556-119F053A3BC1}" destId="{7E3F7EC5-1729-4088-BB09-36E02E33A0BF}" srcOrd="0" destOrd="0" presId="urn:microsoft.com/office/officeart/2005/8/layout/process2"/>
    <dgm:cxn modelId="{C85E8BDA-A5C1-4430-9F19-73A8B5D041A2}" type="presParOf" srcId="{7E3F7EC5-1729-4088-BB09-36E02E33A0BF}" destId="{E17E57AF-0587-449A-A755-B1B96DEF2BD2}" srcOrd="0" destOrd="0" presId="urn:microsoft.com/office/officeart/2005/8/layout/process2"/>
    <dgm:cxn modelId="{59C70A63-0AC5-41B2-9BEE-00AC235475ED}" type="presOf" srcId="{7166A9DB-20D7-41DA-B6C7-4E91D46FE0EA}" destId="{E17E57AF-0587-449A-A755-B1B96DEF2BD2}" srcOrd="0" destOrd="0" presId="urn:microsoft.com/office/officeart/2005/8/layout/process2"/>
    <dgm:cxn modelId="{8C2FF068-CEF5-45B2-ACA2-B1BAF1886455}" type="presParOf" srcId="{7E3F7EC5-1729-4088-BB09-36E02E33A0BF}" destId="{11477A19-6F59-488F-BD44-5E3FBE8E3386}" srcOrd="1" destOrd="0" presId="urn:microsoft.com/office/officeart/2005/8/layout/process2"/>
    <dgm:cxn modelId="{FA550503-9111-4E97-9F4C-02D98182F7B1}" type="presOf" srcId="{581D0B67-AC66-4DBF-B99A-8C26BE060068}" destId="{11477A19-6F59-488F-BD44-5E3FBE8E3386}" srcOrd="0" destOrd="0" presId="urn:microsoft.com/office/officeart/2005/8/layout/process2"/>
    <dgm:cxn modelId="{0658BA43-EA82-49DD-B9B4-37638A9DF4AC}" type="presParOf" srcId="{11477A19-6F59-488F-BD44-5E3FBE8E3386}" destId="{1FA9844B-FD2C-4DAF-BE12-A8E3C3B7E384}" srcOrd="0" destOrd="1" presId="urn:microsoft.com/office/officeart/2005/8/layout/process2"/>
    <dgm:cxn modelId="{8DF8D56F-BA21-4D30-8A5E-9E870E030BC2}" type="presOf" srcId="{581D0B67-AC66-4DBF-B99A-8C26BE060068}" destId="{1FA9844B-FD2C-4DAF-BE12-A8E3C3B7E384}" srcOrd="1" destOrd="0" presId="urn:microsoft.com/office/officeart/2005/8/layout/process2"/>
    <dgm:cxn modelId="{495EC720-BFCC-4279-9F18-7B7ECB77B308}" type="presParOf" srcId="{7E3F7EC5-1729-4088-BB09-36E02E33A0BF}" destId="{353C71C7-5E8B-4565-86BF-B755B524B25E}" srcOrd="2" destOrd="0" presId="urn:microsoft.com/office/officeart/2005/8/layout/process2"/>
    <dgm:cxn modelId="{CBEF06CA-CC5D-42E1-BCC7-95E8C2AA11C8}" type="presOf" srcId="{6185F46A-CE7B-4D19-AD38-021F06F11723}" destId="{353C71C7-5E8B-4565-86BF-B755B524B25E}"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368665" cy="1405890"/>
        <a:chOff x="0" y="0"/>
        <a:chExt cx="8368665" cy="1405890"/>
      </a:xfrm>
    </dsp:grpSpPr>
    <dsp:sp modelId="{5C766BF9-8E89-4CF9-B19C-78006AB9D0FF}">
      <dsp:nvSpPr>
        <dsp:cNvPr id="3" name="右箭头 2"/>
        <dsp:cNvSpPr/>
      </dsp:nvSpPr>
      <dsp:spPr bwMode="white">
        <a:xfrm>
          <a:off x="627650" y="0"/>
          <a:ext cx="7113365" cy="1405890"/>
        </a:xfrm>
        <a:prstGeom prst="rightArrow">
          <a:avLst/>
        </a:prstGeom>
      </dsp:spPr>
      <dsp:style>
        <a:lnRef idx="0">
          <a:schemeClr val="accent1"/>
        </a:lnRef>
        <a:fillRef idx="1">
          <a:schemeClr val="accent1">
            <a:tint val="40000"/>
          </a:schemeClr>
        </a:fillRef>
        <a:effectRef idx="0">
          <a:scrgbClr r="0" g="0" b="0"/>
        </a:effectRef>
        <a:fontRef idx="minor"/>
      </dsp:style>
      <dsp:txXfrm>
        <a:off x="627650" y="0"/>
        <a:ext cx="7113365" cy="1405890"/>
      </dsp:txXfrm>
    </dsp:sp>
    <dsp:sp modelId="{88977C2E-9DA8-43F7-869A-FA4A7946B9D0}">
      <dsp:nvSpPr>
        <dsp:cNvPr id="4" name="圆角矩形 3"/>
        <dsp:cNvSpPr/>
      </dsp:nvSpPr>
      <dsp:spPr bwMode="white">
        <a:xfrm>
          <a:off x="0" y="421767"/>
          <a:ext cx="2510600" cy="562356"/>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80010" tIns="80010" rIns="80010" bIns="8001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a:t>用户</a:t>
          </a:r>
          <a:r>
            <a:rPr lang="zh-CN" altLang="en-US"/>
            <a:t>下单</a:t>
          </a:r>
          <a:endParaRPr lang="zh-CN" altLang="en-US"/>
        </a:p>
      </dsp:txBody>
      <dsp:txXfrm>
        <a:off x="0" y="421767"/>
        <a:ext cx="2510600" cy="562356"/>
      </dsp:txXfrm>
    </dsp:sp>
    <dsp:sp modelId="{B0141BFD-552C-43F6-9DD9-B107954BE5A0}">
      <dsp:nvSpPr>
        <dsp:cNvPr id="5" name="圆角矩形 4"/>
        <dsp:cNvSpPr/>
      </dsp:nvSpPr>
      <dsp:spPr bwMode="white">
        <a:xfrm>
          <a:off x="2929033" y="421767"/>
          <a:ext cx="2510600" cy="562356"/>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80010" tIns="80010" rIns="80010" bIns="8001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a:t>机械手</a:t>
          </a:r>
          <a:r>
            <a:rPr lang="zh-CN" altLang="en-US"/>
            <a:t>配货</a:t>
          </a:r>
          <a:endParaRPr lang="zh-CN" altLang="en-US"/>
        </a:p>
      </dsp:txBody>
      <dsp:txXfrm>
        <a:off x="2929033" y="421767"/>
        <a:ext cx="2510600" cy="562356"/>
      </dsp:txXfrm>
    </dsp:sp>
    <dsp:sp modelId="{42404743-5237-4B72-A3D1-12E21DAAED91}">
      <dsp:nvSpPr>
        <dsp:cNvPr id="6" name="圆角矩形 5"/>
        <dsp:cNvSpPr/>
      </dsp:nvSpPr>
      <dsp:spPr bwMode="white">
        <a:xfrm>
          <a:off x="5858066" y="421767"/>
          <a:ext cx="2510600" cy="562356"/>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80010" tIns="80010" rIns="80010" bIns="8001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a:t>传送带</a:t>
          </a:r>
          <a:r>
            <a:rPr lang="zh-CN" altLang="en-US"/>
            <a:t>运输</a:t>
          </a:r>
          <a:endParaRPr lang="zh-CN" altLang="en-US"/>
        </a:p>
      </dsp:txBody>
      <dsp:txXfrm>
        <a:off x="5858066" y="421767"/>
        <a:ext cx="2510600" cy="562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459990" cy="3757930"/>
        <a:chOff x="0" y="0"/>
        <a:chExt cx="2459990" cy="3757930"/>
      </a:xfrm>
    </dsp:grpSpPr>
    <dsp:sp modelId="{E17E57AF-0587-449A-A755-B1B96DEF2BD2}">
      <dsp:nvSpPr>
        <dsp:cNvPr id="3" name="圆角矩形 2"/>
        <dsp:cNvSpPr/>
      </dsp:nvSpPr>
      <dsp:spPr bwMode="white">
        <a:xfrm>
          <a:off x="384461" y="0"/>
          <a:ext cx="1691069" cy="93948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ltLang="zh-CN"/>
            <a:t>MQTT</a:t>
          </a:r>
          <a:r>
            <a:rPr lang="zh-CN" altLang="en-US"/>
            <a:t>接</a:t>
          </a:r>
          <a:r>
            <a:rPr lang="zh-CN" altLang="en-US"/>
            <a:t>收</a:t>
          </a:r>
          <a:r>
            <a:rPr lang="zh-CN" altLang="en-US"/>
            <a:t>消息</a:t>
          </a:r>
          <a:endParaRPr lang="zh-CN" altLang="en-US"/>
        </a:p>
      </dsp:txBody>
      <dsp:txXfrm>
        <a:off x="384461" y="0"/>
        <a:ext cx="1691069" cy="939483"/>
      </dsp:txXfrm>
    </dsp:sp>
    <dsp:sp modelId="{11477A19-6F59-488F-BD44-5E3FBE8E3386}">
      <dsp:nvSpPr>
        <dsp:cNvPr id="4" name="右箭头 3"/>
        <dsp:cNvSpPr/>
      </dsp:nvSpPr>
      <dsp:spPr bwMode="white">
        <a:xfrm rot="5399999">
          <a:off x="1053842" y="962970"/>
          <a:ext cx="352306" cy="42276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p>
      </dsp:txBody>
      <dsp:txXfrm rot="5399999">
        <a:off x="1053842" y="962970"/>
        <a:ext cx="352306" cy="422767"/>
      </dsp:txXfrm>
    </dsp:sp>
    <dsp:sp modelId="{353C71C7-5E8B-4565-86BF-B755B524B25E}">
      <dsp:nvSpPr>
        <dsp:cNvPr id="5" name="圆角矩形 4"/>
        <dsp:cNvSpPr/>
      </dsp:nvSpPr>
      <dsp:spPr bwMode="white">
        <a:xfrm>
          <a:off x="384461" y="1409224"/>
          <a:ext cx="1691069" cy="93948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t>对</a:t>
          </a:r>
          <a:r>
            <a:rPr lang="zh-CN" altLang="en-US"/>
            <a:t>接</a:t>
          </a:r>
          <a:r>
            <a:rPr lang="zh-CN" altLang="en-US"/>
            <a:t>收</a:t>
          </a:r>
          <a:r>
            <a:rPr lang="zh-CN" altLang="en-US"/>
            <a:t>的</a:t>
          </a:r>
          <a:r>
            <a:rPr lang="zh-CN" altLang="en-US"/>
            <a:t>消息</a:t>
          </a:r>
          <a:r>
            <a:rPr lang="zh-CN" altLang="en-US"/>
            <a:t>进行</a:t>
          </a:r>
          <a:r>
            <a:rPr lang="zh-CN" altLang="en-US"/>
            <a:t>处理，</a:t>
          </a:r>
          <a:r>
            <a:rPr lang="zh-CN" altLang="en-US"/>
            <a:t>并</a:t>
          </a:r>
          <a:r>
            <a:rPr lang="zh-CN" altLang="en-US"/>
            <a:t>更新</a:t>
          </a:r>
          <a:r>
            <a:rPr lang="zh-CN" altLang="en-US"/>
            <a:t>数据库</a:t>
          </a:r>
          <a:endParaRPr lang="zh-CN" altLang="en-US"/>
        </a:p>
      </dsp:txBody>
      <dsp:txXfrm>
        <a:off x="384461" y="1409224"/>
        <a:ext cx="1691069" cy="939483"/>
      </dsp:txXfrm>
    </dsp:sp>
    <dsp:sp modelId="{06ECC167-6368-4F79-84C6-65D90B9BC4A6}">
      <dsp:nvSpPr>
        <dsp:cNvPr id="6" name="右箭头 5"/>
        <dsp:cNvSpPr/>
      </dsp:nvSpPr>
      <dsp:spPr bwMode="white">
        <a:xfrm rot="5399999">
          <a:off x="1053842" y="2372193"/>
          <a:ext cx="352306" cy="42276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p>
      </dsp:txBody>
      <dsp:txXfrm rot="5399999">
        <a:off x="1053842" y="2372193"/>
        <a:ext cx="352306" cy="422767"/>
      </dsp:txXfrm>
    </dsp:sp>
    <dsp:sp modelId="{93DEFB83-998E-4F52-9267-01422D869D93}">
      <dsp:nvSpPr>
        <dsp:cNvPr id="7" name="圆角矩形 6"/>
        <dsp:cNvSpPr/>
      </dsp:nvSpPr>
      <dsp:spPr bwMode="white">
        <a:xfrm>
          <a:off x="384461" y="2818448"/>
          <a:ext cx="1691069" cy="93948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t>根据</a:t>
          </a:r>
          <a:r>
            <a:rPr lang="zh-CN" altLang="en-US"/>
            <a:t>数据库</a:t>
          </a:r>
          <a:r>
            <a:rPr lang="zh-CN" altLang="en-US"/>
            <a:t>内容</a:t>
          </a:r>
          <a:r>
            <a:rPr lang="zh-CN" altLang="en-US"/>
            <a:t>更新</a:t>
          </a:r>
          <a:r>
            <a:rPr lang="en-US" altLang="zh-CN"/>
            <a:t>HA</a:t>
          </a:r>
          <a:endParaRPr lang="en-US" altLang="zh-CN"/>
        </a:p>
      </dsp:txBody>
      <dsp:txXfrm>
        <a:off x="384461" y="2818448"/>
        <a:ext cx="1691069" cy="939483"/>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755265" cy="3091815"/>
        <a:chOff x="0" y="0"/>
        <a:chExt cx="2755265" cy="3091815"/>
      </a:xfrm>
    </dsp:grpSpPr>
    <dsp:sp modelId="{E17E57AF-0587-449A-A755-B1B96DEF2BD2}">
      <dsp:nvSpPr>
        <dsp:cNvPr id="3" name="圆角矩形 2"/>
        <dsp:cNvSpPr/>
      </dsp:nvSpPr>
      <dsp:spPr bwMode="white">
        <a:xfrm>
          <a:off x="681974" y="0"/>
          <a:ext cx="1391317" cy="77295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a:t>制作</a:t>
          </a:r>
          <a:r>
            <a:rPr lang="en-US" altLang="zh-CN" sz="1600"/>
            <a:t>SVG</a:t>
          </a:r>
          <a:endParaRPr lang="en-US" altLang="zh-CN" sz="1600"/>
        </a:p>
        <a:p>
          <a:pPr lvl="0">
            <a:lnSpc>
              <a:spcPct val="100000"/>
            </a:lnSpc>
            <a:spcBef>
              <a:spcPct val="0"/>
            </a:spcBef>
            <a:spcAft>
              <a:spcPct val="35000"/>
            </a:spcAft>
          </a:pPr>
          <a:r>
            <a:rPr lang="zh-CN" altLang="en-US" sz="1600"/>
            <a:t>文件</a:t>
          </a:r>
          <a:endParaRPr lang="zh-CN" altLang="en-US" sz="1600"/>
        </a:p>
      </dsp:txBody>
      <dsp:txXfrm>
        <a:off x="681974" y="0"/>
        <a:ext cx="1391317" cy="772954"/>
      </dsp:txXfrm>
    </dsp:sp>
    <dsp:sp modelId="{11477A19-6F59-488F-BD44-5E3FBE8E3386}">
      <dsp:nvSpPr>
        <dsp:cNvPr id="4" name="右箭头 3"/>
        <dsp:cNvSpPr/>
      </dsp:nvSpPr>
      <dsp:spPr bwMode="white">
        <a:xfrm rot="5399999">
          <a:off x="1232704" y="792278"/>
          <a:ext cx="289858" cy="3478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rot="5399999">
        <a:off x="1232704" y="792278"/>
        <a:ext cx="289858" cy="347829"/>
      </dsp:txXfrm>
    </dsp:sp>
    <dsp:sp modelId="{353C71C7-5E8B-4565-86BF-B755B524B25E}">
      <dsp:nvSpPr>
        <dsp:cNvPr id="5" name="圆角矩形 4"/>
        <dsp:cNvSpPr/>
      </dsp:nvSpPr>
      <dsp:spPr bwMode="white">
        <a:xfrm>
          <a:off x="681974" y="1159431"/>
          <a:ext cx="1391317" cy="77295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a:t>配置</a:t>
          </a:r>
          <a:r>
            <a:rPr lang="en-US" altLang="zh-CN" sz="1600"/>
            <a:t>F</a:t>
          </a:r>
          <a:r>
            <a:rPr lang="en-US" altLang="zh-CN" sz="1600"/>
            <a:t>loorplan</a:t>
          </a:r>
          <a:endParaRPr lang="en-US" altLang="zh-CN" sz="1600"/>
        </a:p>
      </dsp:txBody>
      <dsp:txXfrm>
        <a:off x="681974" y="1159431"/>
        <a:ext cx="1391317" cy="772954"/>
      </dsp:txXfrm>
    </dsp:sp>
    <dsp:sp modelId="{06ECC167-6368-4F79-84C6-65D90B9BC4A6}">
      <dsp:nvSpPr>
        <dsp:cNvPr id="6" name="右箭头 5"/>
        <dsp:cNvSpPr/>
      </dsp:nvSpPr>
      <dsp:spPr bwMode="white">
        <a:xfrm rot="5399999">
          <a:off x="1232704" y="1951708"/>
          <a:ext cx="289858" cy="3478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rot="5399999">
        <a:off x="1232704" y="1951708"/>
        <a:ext cx="289858" cy="347829"/>
      </dsp:txXfrm>
    </dsp:sp>
    <dsp:sp modelId="{93DEFB83-998E-4F52-9267-01422D869D93}">
      <dsp:nvSpPr>
        <dsp:cNvPr id="7" name="圆角矩形 6"/>
        <dsp:cNvSpPr/>
      </dsp:nvSpPr>
      <dsp:spPr bwMode="white">
        <a:xfrm>
          <a:off x="681974" y="2318861"/>
          <a:ext cx="1391317" cy="77295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600"/>
            <a:t>HA</a:t>
          </a:r>
          <a:r>
            <a:rPr lang="zh-CN" altLang="en-US" sz="1600"/>
            <a:t>显示</a:t>
          </a:r>
          <a:endParaRPr lang="zh-CN" altLang="en-US" sz="1600"/>
        </a:p>
      </dsp:txBody>
      <dsp:txXfrm>
        <a:off x="681974" y="2318861"/>
        <a:ext cx="1391317" cy="772954"/>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755265" cy="3091815"/>
        <a:chOff x="0" y="0"/>
        <a:chExt cx="2755265" cy="3091815"/>
      </a:xfrm>
    </dsp:grpSpPr>
    <dsp:sp modelId="{E17E57AF-0587-449A-A755-B1B96DEF2BD2}">
      <dsp:nvSpPr>
        <dsp:cNvPr id="3" name="圆角矩形 2"/>
        <dsp:cNvSpPr/>
      </dsp:nvSpPr>
      <dsp:spPr bwMode="white">
        <a:xfrm>
          <a:off x="681974" y="0"/>
          <a:ext cx="1391317" cy="77295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None/>
          </a:pPr>
          <a:r>
            <a:rPr lang="zh-CN" altLang="en-US" sz="1600"/>
            <a:t>制作</a:t>
          </a:r>
          <a:r>
            <a:rPr lang="en-US" altLang="zh-CN" sz="1600"/>
            <a:t>SVG</a:t>
          </a:r>
          <a:endParaRPr lang="en-US" altLang="zh-CN" sz="1600"/>
        </a:p>
        <a:p>
          <a:pPr lvl="0">
            <a:lnSpc>
              <a:spcPct val="100000"/>
            </a:lnSpc>
            <a:spcBef>
              <a:spcPct val="0"/>
            </a:spcBef>
            <a:spcAft>
              <a:spcPct val="35000"/>
            </a:spcAft>
            <a:buNone/>
          </a:pPr>
          <a:r>
            <a:rPr lang="zh-CN" altLang="en-US" sz="1600"/>
            <a:t>文件</a:t>
          </a:r>
          <a:endParaRPr lang="zh-CN" altLang="en-US" sz="1600"/>
        </a:p>
      </dsp:txBody>
      <dsp:txXfrm>
        <a:off x="681974" y="0"/>
        <a:ext cx="1391317" cy="772954"/>
      </dsp:txXfrm>
    </dsp:sp>
    <dsp:sp modelId="{11477A19-6F59-488F-BD44-5E3FBE8E3386}">
      <dsp:nvSpPr>
        <dsp:cNvPr id="4" name="右箭头 3"/>
        <dsp:cNvSpPr/>
      </dsp:nvSpPr>
      <dsp:spPr bwMode="white">
        <a:xfrm rot="5399999">
          <a:off x="1232704" y="792278"/>
          <a:ext cx="289858" cy="3478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rot="5399999">
        <a:off x="1232704" y="792278"/>
        <a:ext cx="289858" cy="347829"/>
      </dsp:txXfrm>
    </dsp:sp>
    <dsp:sp modelId="{353C71C7-5E8B-4565-86BF-B755B524B25E}">
      <dsp:nvSpPr>
        <dsp:cNvPr id="5" name="圆角矩形 4"/>
        <dsp:cNvSpPr/>
      </dsp:nvSpPr>
      <dsp:spPr bwMode="white">
        <a:xfrm>
          <a:off x="681974" y="1159431"/>
          <a:ext cx="1391317" cy="77295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a:t>配置</a:t>
          </a:r>
          <a:r>
            <a:rPr lang="en-US" altLang="zh-CN" sz="1600"/>
            <a:t>F</a:t>
          </a:r>
          <a:r>
            <a:rPr lang="en-US" altLang="zh-CN" sz="1600"/>
            <a:t>loorplan</a:t>
          </a:r>
          <a:endParaRPr lang="en-US" altLang="zh-CN" sz="1600"/>
        </a:p>
      </dsp:txBody>
      <dsp:txXfrm>
        <a:off x="681974" y="1159431"/>
        <a:ext cx="1391317" cy="772954"/>
      </dsp:txXfrm>
    </dsp:sp>
    <dsp:sp modelId="{06ECC167-6368-4F79-84C6-65D90B9BC4A6}">
      <dsp:nvSpPr>
        <dsp:cNvPr id="6" name="右箭头 5"/>
        <dsp:cNvSpPr/>
      </dsp:nvSpPr>
      <dsp:spPr bwMode="white">
        <a:xfrm rot="5399999">
          <a:off x="1232704" y="1951708"/>
          <a:ext cx="289858" cy="34782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rot="5399999">
        <a:off x="1232704" y="1951708"/>
        <a:ext cx="289858" cy="347829"/>
      </dsp:txXfrm>
    </dsp:sp>
    <dsp:sp modelId="{93DEFB83-998E-4F52-9267-01422D869D93}">
      <dsp:nvSpPr>
        <dsp:cNvPr id="7" name="圆角矩形 6"/>
        <dsp:cNvSpPr/>
      </dsp:nvSpPr>
      <dsp:spPr bwMode="white">
        <a:xfrm>
          <a:off x="681974" y="2318861"/>
          <a:ext cx="1391317" cy="77295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600"/>
            <a:t>HA</a:t>
          </a:r>
          <a:r>
            <a:rPr lang="zh-CN" altLang="en-US" sz="1600"/>
            <a:t>显示</a:t>
          </a:r>
          <a:endParaRPr lang="zh-CN" altLang="en-US" sz="1600"/>
        </a:p>
      </dsp:txBody>
      <dsp:txXfrm>
        <a:off x="681974" y="2318861"/>
        <a:ext cx="1391317" cy="7729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25D477-AE64-46E1-9AB5-695E408BAA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23211-66F3-4E52-BE2E-D8A9E8DA1D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907"/>
            <a:ext cx="9141222" cy="51403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AFAFA"/>
            </a:gs>
            <a:gs pos="50000">
              <a:srgbClr val="FBFBFB"/>
            </a:gs>
            <a:gs pos="100000">
              <a:srgbClr val="FCFCFC"/>
            </a:gs>
          </a:gsLst>
          <a:lin ang="5400000"/>
        </a:gradFill>
        <a:effectLst/>
      </p:bgPr>
    </p:bg>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907"/>
            <a:ext cx="9141222" cy="51403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txStyles>
    <p:titleStyle>
      <a:lvl1pPr algn="ctr" rtl="0" eaLnBrk="0" fontAlgn="base" hangingPunct="0">
        <a:spcBef>
          <a:spcPct val="0"/>
        </a:spcBef>
        <a:spcAft>
          <a:spcPct val="0"/>
        </a:spcAft>
        <a:defRPr sz="3300" kern="1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1pPr>
      <a:lvl2pPr marL="557530" indent="-214630" algn="l" rtl="0" eaLnBrk="0" fontAlgn="base" hangingPunct="0">
        <a:spcBef>
          <a:spcPct val="20000"/>
        </a:spcBef>
        <a:spcAft>
          <a:spcPct val="0"/>
        </a:spcAft>
        <a:buFont typeface="Arial" panose="020B0604020202020204" pitchFamily="34" charset="0"/>
        <a:buChar char="–"/>
        <a:defRPr sz="2100" kern="1200">
          <a:solidFill>
            <a:schemeClr val="tx1"/>
          </a:solidFill>
          <a:latin typeface="Arial" panose="020B0604020202020204" pitchFamily="34" charset="0"/>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anose="020B0604020202020204" pitchFamily="34" charset="0"/>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tags" Target="../tags/tag3.xml"/><Relationship Id="rId2" Type="http://schemas.microsoft.com/office/2007/relationships/media" Target="../media/media2.mp4"/><Relationship Id="rId1" Type="http://schemas.openxmlformats.org/officeDocument/2006/relationships/video" Target="../media/media2.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tags" Target="../tags/tag4.xml"/><Relationship Id="rId2" Type="http://schemas.microsoft.com/office/2007/relationships/media" Target="../media/media3.mp4"/><Relationship Id="rId1" Type="http://schemas.openxmlformats.org/officeDocument/2006/relationships/video" Target="../media/media3.mp4"/></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jpe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9" Type="http://schemas.microsoft.com/office/2007/relationships/diagramDrawing" Target="../diagrams/drawing3.xml"/><Relationship Id="rId8" Type="http://schemas.openxmlformats.org/officeDocument/2006/relationships/diagramColors" Target="../diagrams/colors3.xml"/><Relationship Id="rId7" Type="http://schemas.openxmlformats.org/officeDocument/2006/relationships/diagramQuickStyle" Target="../diagrams/quickStyle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7.jpeg"/><Relationship Id="rId3" Type="http://schemas.openxmlformats.org/officeDocument/2006/relationships/tags" Target="../tags/tag6.xml"/><Relationship Id="rId2" Type="http://schemas.openxmlformats.org/officeDocument/2006/relationships/image" Target="../media/image36.jpeg"/><Relationship Id="rId10" Type="http://schemas.openxmlformats.org/officeDocument/2006/relationships/slideLayout" Target="../slideLayouts/slideLayout1.xml"/><Relationship Id="rId1" Type="http://schemas.openxmlformats.org/officeDocument/2006/relationships/tags" Target="../tags/tag5.xml"/></Relationships>
</file>

<file path=ppt/slides/_rels/slide27.xml.rels><?xml version="1.0" encoding="UTF-8" standalone="yes"?>
<Relationships xmlns="http://schemas.openxmlformats.org/package/2006/relationships"><Relationship Id="rId9" Type="http://schemas.openxmlformats.org/officeDocument/2006/relationships/tags" Target="../tags/tag8.xml"/><Relationship Id="rId8" Type="http://schemas.microsoft.com/office/2007/relationships/media" Target="../media/media4.mp4"/><Relationship Id="rId7" Type="http://schemas.openxmlformats.org/officeDocument/2006/relationships/video" Target="../media/media4.mp4"/><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1" Type="http://schemas.openxmlformats.org/officeDocument/2006/relationships/slideLayout" Target="../slideLayouts/slideLayout1.xml"/><Relationship Id="rId10" Type="http://schemas.openxmlformats.org/officeDocument/2006/relationships/image" Target="../media/image38.png"/><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1.xml"/><Relationship Id="rId2" Type="http://schemas.microsoft.com/office/2007/relationships/media" Target="file:///C:\Users\11722\Desktop\&#26080;&#20154;&#36229;&#24066;.mp4" TargetMode="External"/><Relationship Id="rId1" Type="http://schemas.openxmlformats.org/officeDocument/2006/relationships/video" Target="file:///C:\Users\11722\Desktop\&#26080;&#20154;&#36229;&#24066;.mp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20-07-07_16.52.57"/>
          <p:cNvPicPr>
            <a:picLocks noChangeAspect="1"/>
          </p:cNvPicPr>
          <p:nvPr/>
        </p:nvPicPr>
        <p:blipFill>
          <a:blip r:embed="rId1"/>
          <a:stretch>
            <a:fillRect/>
          </a:stretch>
        </p:blipFill>
        <p:spPr>
          <a:xfrm>
            <a:off x="0" y="0"/>
            <a:ext cx="9144635" cy="5144135"/>
          </a:xfrm>
          <a:prstGeom prst="rect">
            <a:avLst/>
          </a:prstGeom>
        </p:spPr>
      </p:pic>
      <p:sp>
        <p:nvSpPr>
          <p:cNvPr id="37" name="矩形 36"/>
          <p:cNvSpPr/>
          <p:nvPr/>
        </p:nvSpPr>
        <p:spPr>
          <a:xfrm>
            <a:off x="0" y="3620135"/>
            <a:ext cx="9144000" cy="1523365"/>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38" name="TextBox 37"/>
          <p:cNvSpPr txBox="1"/>
          <p:nvPr/>
        </p:nvSpPr>
        <p:spPr>
          <a:xfrm>
            <a:off x="0" y="653668"/>
            <a:ext cx="9144000" cy="922020"/>
          </a:xfrm>
          <a:prstGeom prst="rect">
            <a:avLst/>
          </a:prstGeom>
          <a:noFill/>
        </p:spPr>
        <p:txBody>
          <a:bodyPr wrap="square" rtlCol="0">
            <a:spAutoFit/>
          </a:bodyPr>
          <a:lstStyle/>
          <a:p>
            <a:pPr algn="ctr"/>
            <a:r>
              <a:rPr lang="zh-CN" alt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cs typeface="+mn-ea"/>
                <a:sym typeface="+mn-lt"/>
              </a:rPr>
              <a:t>无人超市项目</a:t>
            </a:r>
            <a:endParaRPr lang="zh-CN" alt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cs typeface="+mn-ea"/>
              <a:sym typeface="+mn-lt"/>
            </a:endParaRPr>
          </a:p>
        </p:txBody>
      </p:sp>
      <p:sp>
        <p:nvSpPr>
          <p:cNvPr id="43" name="矩形 42"/>
          <p:cNvSpPr/>
          <p:nvPr/>
        </p:nvSpPr>
        <p:spPr>
          <a:xfrm>
            <a:off x="154984" y="125374"/>
            <a:ext cx="1125855" cy="460375"/>
          </a:xfrm>
          <a:prstGeom prst="rect">
            <a:avLst/>
          </a:prstGeom>
        </p:spPr>
        <p:txBody>
          <a:bodyPr wrap="none">
            <a:spAutoFit/>
          </a:bodyPr>
          <a:lstStyle/>
          <a:p>
            <a:r>
              <a:rPr lang="en-US" altLang="zh-CN" sz="2400" b="1" dirty="0" smtClean="0">
                <a:solidFill>
                  <a:schemeClr val="bg1"/>
                </a:solidFill>
                <a:cs typeface="+mn-ea"/>
                <a:sym typeface="+mn-lt"/>
              </a:rPr>
              <a:t>Team3</a:t>
            </a:r>
            <a:endParaRPr lang="en-US" altLang="zh-CN" sz="2400" b="1" dirty="0" smtClean="0">
              <a:solidFill>
                <a:schemeClr val="bg1"/>
              </a:solidFill>
              <a:cs typeface="+mn-ea"/>
              <a:sym typeface="+mn-lt"/>
            </a:endParaRPr>
          </a:p>
        </p:txBody>
      </p:sp>
      <p:sp>
        <p:nvSpPr>
          <p:cNvPr id="6" name="矩形 5"/>
          <p:cNvSpPr/>
          <p:nvPr/>
        </p:nvSpPr>
        <p:spPr>
          <a:xfrm>
            <a:off x="1937385" y="4147820"/>
            <a:ext cx="5270500" cy="645160"/>
          </a:xfrm>
          <a:prstGeom prst="rect">
            <a:avLst/>
          </a:prstGeom>
        </p:spPr>
        <p:txBody>
          <a:bodyPr wrap="square">
            <a:spAutoFit/>
          </a:bodyPr>
          <a:lstStyle/>
          <a:p>
            <a:r>
              <a:rPr lang="zh-CN" altLang="en-US" dirty="0">
                <a:solidFill>
                  <a:schemeClr val="bg1"/>
                </a:solidFill>
              </a:rPr>
              <a:t>曹嘉扬、方宏展、黄佳妮、吕韬、熊慧兰、王一涵</a:t>
            </a:r>
            <a:endParaRPr lang="zh-CN" altLang="en-US" dirty="0">
              <a:solidFill>
                <a:schemeClr val="bg1"/>
              </a:solidFill>
            </a:endParaRPr>
          </a:p>
          <a:p>
            <a:pPr algn="ctr"/>
            <a:r>
              <a:rPr lang="en-US" altLang="zh-CN" dirty="0">
                <a:solidFill>
                  <a:schemeClr val="bg1"/>
                </a:solidFill>
              </a:rPr>
              <a:t>2020</a:t>
            </a:r>
            <a:r>
              <a:rPr lang="zh-CN" altLang="en-US" dirty="0">
                <a:solidFill>
                  <a:schemeClr val="bg1"/>
                </a:solidFill>
              </a:rPr>
              <a:t>年</a:t>
            </a:r>
            <a:r>
              <a:rPr lang="en-US" altLang="zh-CN" dirty="0">
                <a:solidFill>
                  <a:schemeClr val="bg1"/>
                </a:solidFill>
              </a:rPr>
              <a:t>7</a:t>
            </a:r>
            <a:r>
              <a:rPr lang="zh-CN" altLang="en-US" dirty="0">
                <a:solidFill>
                  <a:schemeClr val="bg1"/>
                </a:solidFill>
              </a:rPr>
              <a:t>月</a:t>
            </a:r>
            <a:r>
              <a:rPr lang="en-US" altLang="zh-CN" dirty="0">
                <a:solidFill>
                  <a:schemeClr val="bg1"/>
                </a:solidFill>
              </a:rPr>
              <a:t>8</a:t>
            </a:r>
            <a:r>
              <a:rPr lang="zh-CN" altLang="en-US" dirty="0">
                <a:solidFill>
                  <a:schemeClr val="bg1"/>
                </a:solidFill>
              </a:rPr>
              <a:t>日</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outVertical)">
                                      <p:cBhvr>
                                        <p:cTn id="7" dur="500"/>
                                        <p:tgtEl>
                                          <p:spTgt spid="3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8"/>
                                        </p:tgtEl>
                                        <p:attrNameLst>
                                          <p:attrName>ppt_y</p:attrName>
                                        </p:attrNameLst>
                                      </p:cBhvr>
                                      <p:tavLst>
                                        <p:tav tm="0">
                                          <p:val>
                                            <p:strVal val="#ppt_y"/>
                                          </p:val>
                                        </p:tav>
                                        <p:tav tm="100000">
                                          <p:val>
                                            <p:strVal val="#ppt_y"/>
                                          </p:val>
                                        </p:tav>
                                      </p:tavLst>
                                    </p:anim>
                                    <p:anim calcmode="lin" valueType="num">
                                      <p:cBhvr>
                                        <p:cTn id="13"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8"/>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right)">
                                      <p:cBhvr>
                                        <p:cTn id="18" dur="1200"/>
                                        <p:tgtEl>
                                          <p:spTgt spid="43"/>
                                        </p:tgtEl>
                                      </p:cBhvr>
                                    </p:animEffect>
                                  </p:childTnLst>
                                </p:cTn>
                              </p:par>
                            </p:childTnLst>
                          </p:cTn>
                        </p:par>
                        <p:par>
                          <p:cTn id="19" fill="hold">
                            <p:stCondLst>
                              <p:cond delay="17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43"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六边形 33"/>
          <p:cNvSpPr/>
          <p:nvPr/>
        </p:nvSpPr>
        <p:spPr>
          <a:xfrm>
            <a:off x="4267200" y="1626235"/>
            <a:ext cx="3964940" cy="75628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5" name="六边形 34"/>
          <p:cNvSpPr/>
          <p:nvPr/>
        </p:nvSpPr>
        <p:spPr>
          <a:xfrm>
            <a:off x="4732020" y="1699895"/>
            <a:ext cx="3397885" cy="60833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6" name="六边形 35"/>
          <p:cNvSpPr/>
          <p:nvPr/>
        </p:nvSpPr>
        <p:spPr>
          <a:xfrm>
            <a:off x="4267200" y="2969260"/>
            <a:ext cx="3964940" cy="75628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7" name="六边形 36"/>
          <p:cNvSpPr/>
          <p:nvPr/>
        </p:nvSpPr>
        <p:spPr>
          <a:xfrm>
            <a:off x="4732020" y="3042920"/>
            <a:ext cx="3397885" cy="608330"/>
          </a:xfrm>
          <a:prstGeom prst="hexagon">
            <a:avLst/>
          </a:prstGeom>
          <a:solidFill>
            <a:srgbClr val="005A9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2" name="Rectangle 7"/>
          <p:cNvSpPr>
            <a:spLocks noChangeArrowheads="1"/>
          </p:cNvSpPr>
          <p:nvPr/>
        </p:nvSpPr>
        <p:spPr bwMode="auto">
          <a:xfrm>
            <a:off x="5543550" y="1781175"/>
            <a:ext cx="2493010" cy="483870"/>
          </a:xfrm>
          <a:prstGeom prst="rect">
            <a:avLst/>
          </a:prstGeom>
          <a:noFill/>
          <a:ln w="9525">
            <a:noFill/>
            <a:miter lim="800000"/>
          </a:ln>
        </p:spPr>
        <p:txBody>
          <a:bodyPr wrap="square" lIns="68580" tIns="34290" rIns="68580" bIns="34290">
            <a:spAutoFit/>
          </a:bodyPr>
          <a:lstStyle/>
          <a:p>
            <a:pPr algn="ctr" defTabSz="913765">
              <a:spcBef>
                <a:spcPts val="0"/>
              </a:spcBef>
              <a:spcAft>
                <a:spcPts val="0"/>
              </a:spcAft>
              <a:defRPr/>
            </a:pPr>
            <a:r>
              <a:rPr lang="zh-CN" altLang="en-US" sz="2700" b="1" kern="0" dirty="0">
                <a:solidFill>
                  <a:schemeClr val="bg1"/>
                </a:solidFill>
                <a:cs typeface="+mn-ea"/>
                <a:sym typeface="+mn-lt"/>
              </a:rPr>
              <a:t>进门人脸注册</a:t>
            </a:r>
            <a:endParaRPr lang="zh-CN" altLang="en-US" sz="2700" b="1" kern="0" dirty="0">
              <a:solidFill>
                <a:schemeClr val="bg1"/>
              </a:solidFill>
              <a:cs typeface="+mn-ea"/>
              <a:sym typeface="+mn-lt"/>
            </a:endParaRPr>
          </a:p>
        </p:txBody>
      </p:sp>
      <p:sp>
        <p:nvSpPr>
          <p:cNvPr id="43" name="Rectangle 7"/>
          <p:cNvSpPr>
            <a:spLocks noChangeArrowheads="1"/>
          </p:cNvSpPr>
          <p:nvPr/>
        </p:nvSpPr>
        <p:spPr bwMode="auto">
          <a:xfrm>
            <a:off x="5488940" y="3104515"/>
            <a:ext cx="2546985" cy="483870"/>
          </a:xfrm>
          <a:prstGeom prst="rect">
            <a:avLst/>
          </a:prstGeom>
          <a:noFill/>
          <a:ln w="9525">
            <a:noFill/>
            <a:miter lim="800000"/>
          </a:ln>
        </p:spPr>
        <p:txBody>
          <a:bodyPr wrap="square" lIns="68580" tIns="34290" rIns="68580" bIns="34290">
            <a:spAutoFit/>
          </a:bodyPr>
          <a:lstStyle/>
          <a:p>
            <a:pPr algn="ctr" defTabSz="913765">
              <a:spcBef>
                <a:spcPts val="0"/>
              </a:spcBef>
              <a:spcAft>
                <a:spcPts val="0"/>
              </a:spcAft>
              <a:defRPr/>
            </a:pPr>
            <a:r>
              <a:rPr lang="zh-CN" altLang="en-US" sz="2700" b="1" kern="0" dirty="0">
                <a:solidFill>
                  <a:schemeClr val="bg1"/>
                </a:solidFill>
                <a:cs typeface="+mn-ea"/>
                <a:sym typeface="+mn-lt"/>
              </a:rPr>
              <a:t>出门人脸比对</a:t>
            </a:r>
            <a:endParaRPr lang="zh-CN" altLang="en-US" sz="2700" b="1" kern="0" dirty="0">
              <a:solidFill>
                <a:schemeClr val="bg1"/>
              </a:solidFill>
              <a:cs typeface="+mn-ea"/>
              <a:sym typeface="+mn-lt"/>
            </a:endParaRPr>
          </a:p>
        </p:txBody>
      </p:sp>
      <p:grpSp>
        <p:nvGrpSpPr>
          <p:cNvPr id="50" name="组合 49"/>
          <p:cNvGrpSpPr/>
          <p:nvPr/>
        </p:nvGrpSpPr>
        <p:grpSpPr>
          <a:xfrm rot="16200000">
            <a:off x="4585354" y="1524447"/>
            <a:ext cx="851086" cy="960278"/>
            <a:chOff x="8439634" y="3544648"/>
            <a:chExt cx="1611146" cy="1817848"/>
          </a:xfrm>
        </p:grpSpPr>
        <p:sp>
          <p:nvSpPr>
            <p:cNvPr id="5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3" name="Rectangle 7"/>
          <p:cNvSpPr>
            <a:spLocks noChangeArrowheads="1"/>
          </p:cNvSpPr>
          <p:nvPr/>
        </p:nvSpPr>
        <p:spPr bwMode="auto">
          <a:xfrm>
            <a:off x="4845467" y="1788543"/>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1</a:t>
            </a:r>
            <a:endParaRPr lang="zh-CN" altLang="en-US" sz="2700" b="1" dirty="0">
              <a:solidFill>
                <a:schemeClr val="bg1"/>
              </a:solidFill>
              <a:cs typeface="+mn-ea"/>
              <a:sym typeface="+mn-lt"/>
            </a:endParaRPr>
          </a:p>
        </p:txBody>
      </p:sp>
      <p:grpSp>
        <p:nvGrpSpPr>
          <p:cNvPr id="54" name="组合 53"/>
          <p:cNvGrpSpPr/>
          <p:nvPr/>
        </p:nvGrpSpPr>
        <p:grpSpPr>
          <a:xfrm rot="16200000">
            <a:off x="4585354" y="2867500"/>
            <a:ext cx="851086" cy="960278"/>
            <a:chOff x="8439634" y="3544648"/>
            <a:chExt cx="1611146" cy="1817848"/>
          </a:xfrm>
        </p:grpSpPr>
        <p:sp>
          <p:nvSpPr>
            <p:cNvPr id="5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63" name="Rectangle 7"/>
          <p:cNvSpPr>
            <a:spLocks noChangeArrowheads="1"/>
          </p:cNvSpPr>
          <p:nvPr/>
        </p:nvSpPr>
        <p:spPr bwMode="auto">
          <a:xfrm>
            <a:off x="4845467" y="3120008"/>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2</a:t>
            </a:r>
            <a:endParaRPr lang="zh-CN" altLang="en-US" sz="2700" b="1" dirty="0">
              <a:solidFill>
                <a:schemeClr val="bg1"/>
              </a:solidFill>
              <a:cs typeface="+mn-ea"/>
              <a:sym typeface="+mn-lt"/>
            </a:endParaRPr>
          </a:p>
        </p:txBody>
      </p:sp>
      <p:sp>
        <p:nvSpPr>
          <p:cNvPr id="4" name="矩形 3"/>
          <p:cNvSpPr/>
          <p:nvPr/>
        </p:nvSpPr>
        <p:spPr>
          <a:xfrm>
            <a:off x="3319780" y="426085"/>
            <a:ext cx="2504440" cy="782320"/>
          </a:xfrm>
          <a:prstGeom prst="rect">
            <a:avLst/>
          </a:prstGeom>
        </p:spPr>
        <p:txBody>
          <a:bodyPr wrap="square" lIns="91418" tIns="45709" rIns="91418" bIns="45709">
            <a:spAutoFit/>
          </a:bodyPr>
          <a:lstStyle/>
          <a:p>
            <a:pPr defTabSz="934085">
              <a:spcBef>
                <a:spcPts val="0"/>
              </a:spcBef>
              <a:spcAft>
                <a:spcPts val="0"/>
              </a:spcAft>
              <a:defRPr/>
            </a:pPr>
            <a:r>
              <a:rPr lang="zh-CN" altLang="en-US" sz="4500" b="1" kern="0" dirty="0">
                <a:solidFill>
                  <a:srgbClr val="005A9E"/>
                </a:solidFill>
                <a:cs typeface="+mn-ea"/>
                <a:sym typeface="+mn-lt"/>
              </a:rPr>
              <a:t>人脸识别</a:t>
            </a:r>
            <a:endParaRPr lang="zh-CN" altLang="en-US" sz="4500" b="1" kern="0" dirty="0">
              <a:solidFill>
                <a:srgbClr val="005A9E"/>
              </a:solidFill>
              <a:cs typeface="+mn-ea"/>
              <a:sym typeface="+mn-lt"/>
            </a:endParaRPr>
          </a:p>
        </p:txBody>
      </p:sp>
      <p:pic>
        <p:nvPicPr>
          <p:cNvPr id="39" name="椭圆 4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4095" y="1297940"/>
            <a:ext cx="3210560" cy="304101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timg"/>
          <p:cNvPicPr>
            <a:picLocks noChangeAspect="1"/>
          </p:cNvPicPr>
          <p:nvPr/>
        </p:nvPicPr>
        <p:blipFill>
          <a:blip r:embed="rId2"/>
          <a:srcRect t="38" r="45941"/>
          <a:stretch>
            <a:fillRect/>
          </a:stretch>
        </p:blipFill>
        <p:spPr>
          <a:xfrm>
            <a:off x="1298575" y="1522730"/>
            <a:ext cx="2364740" cy="233426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p:tgtEl>
                                          <p:spTgt spid="39"/>
                                        </p:tgtEl>
                                        <p:attrNameLst>
                                          <p:attrName>ppt_y</p:attrName>
                                        </p:attrNameLst>
                                      </p:cBhvr>
                                      <p:tavLst>
                                        <p:tav tm="0">
                                          <p:val>
                                            <p:strVal val="#ppt_y+#ppt_h*1.125000"/>
                                          </p:val>
                                        </p:tav>
                                        <p:tav tm="100000">
                                          <p:val>
                                            <p:strVal val="#ppt_y"/>
                                          </p:val>
                                        </p:tav>
                                      </p:tavLst>
                                    </p:anim>
                                    <p:animEffect transition="in" filter="wipe(up)">
                                      <p:cBhvr>
                                        <p:cTn id="14" dur="500"/>
                                        <p:tgtEl>
                                          <p:spTgt spid="39"/>
                                        </p:tgtEl>
                                      </p:cBhvr>
                                    </p:animEffect>
                                  </p:childTnLst>
                                </p:cTn>
                              </p:par>
                              <p:par>
                                <p:cTn id="15" presetID="1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00"/>
                                        <p:tgtEl>
                                          <p:spTgt spid="3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par>
                                <p:cTn id="32" presetID="22" presetClass="entr" presetSubtype="4"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down)">
                                      <p:cBhvr>
                                        <p:cTn id="34" dur="500"/>
                                        <p:tgtEl>
                                          <p:spTgt spid="5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down)">
                                      <p:cBhvr>
                                        <p:cTn id="37" dur="500"/>
                                        <p:tgtEl>
                                          <p:spTgt spid="53"/>
                                        </p:tgtEl>
                                      </p:cBhvr>
                                    </p:animEffect>
                                  </p:childTnLst>
                                </p:cTn>
                              </p:par>
                              <p:par>
                                <p:cTn id="38" presetID="22" presetClass="entr" presetSubtype="4"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down)">
                                      <p:cBhvr>
                                        <p:cTn id="40" dur="500"/>
                                        <p:tgtEl>
                                          <p:spTgt spid="5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down)">
                                      <p:cBhvr>
                                        <p:cTn id="43" dur="500"/>
                                        <p:tgtEl>
                                          <p:spTgt spid="6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500"/>
                                        <p:tgtEl>
                                          <p:spTgt spid="3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down)">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5" grpId="0" bldLvl="0" animBg="1"/>
      <p:bldP spid="37" grpId="0" bldLvl="0" animBg="1"/>
      <p:bldP spid="42" grpId="0"/>
      <p:bldP spid="43" grpId="0"/>
      <p:bldP spid="53" grpId="0"/>
      <p:bldP spid="63" grpId="0"/>
      <p:bldP spid="34" grpId="0" bldLvl="0" animBg="1"/>
      <p:bldP spid="36" grpId="0" bldLvl="0" animBg="1"/>
      <p:bldP spid="35" grpId="1" animBg="1"/>
      <p:bldP spid="37" grpId="1" animBg="1"/>
      <p:bldP spid="42" grpId="1"/>
      <p:bldP spid="43" grpId="1"/>
      <p:bldP spid="53" grpId="1"/>
      <p:bldP spid="63" grpId="1"/>
      <p:bldP spid="34" grpId="1" animBg="1"/>
      <p:bldP spid="3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14020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人脸识别</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 name="矩形 4"/>
          <p:cNvSpPr/>
          <p:nvPr/>
        </p:nvSpPr>
        <p:spPr>
          <a:xfrm>
            <a:off x="255671" y="710572"/>
            <a:ext cx="2519680" cy="460375"/>
          </a:xfrm>
          <a:prstGeom prst="rect">
            <a:avLst/>
          </a:prstGeom>
        </p:spPr>
        <p:txBody>
          <a:bodyPr wrap="none">
            <a:spAutoFit/>
          </a:bodyPr>
          <a:p>
            <a:pPr defTabSz="913765">
              <a:spcBef>
                <a:spcPts val="0"/>
              </a:spcBef>
              <a:spcAft>
                <a:spcPts val="0"/>
              </a:spcAft>
              <a:defRPr/>
            </a:pPr>
            <a:r>
              <a:rPr lang="zh-CN" altLang="en-US" sz="2400" b="1" kern="0" dirty="0">
                <a:solidFill>
                  <a:schemeClr val="accent1"/>
                </a:solidFill>
                <a:effectLst>
                  <a:outerShdw blurRad="38100" dist="25400" dir="5400000" algn="ctr" rotWithShape="0">
                    <a:srgbClr val="6E747A">
                      <a:alpha val="43000"/>
                    </a:srgbClr>
                  </a:outerShdw>
                </a:effectLst>
                <a:cs typeface="+mn-ea"/>
                <a:sym typeface="+mn-lt"/>
              </a:rPr>
              <a:t>百度</a:t>
            </a:r>
            <a:r>
              <a:rPr lang="en-US" altLang="zh-CN" sz="2400" b="1" kern="0" dirty="0">
                <a:solidFill>
                  <a:schemeClr val="accent1"/>
                </a:solidFill>
                <a:effectLst>
                  <a:outerShdw blurRad="38100" dist="25400" dir="5400000" algn="ctr" rotWithShape="0">
                    <a:srgbClr val="6E747A">
                      <a:alpha val="43000"/>
                    </a:srgbClr>
                  </a:outerShdw>
                </a:effectLst>
                <a:cs typeface="+mn-ea"/>
                <a:sym typeface="+mn-lt"/>
              </a:rPr>
              <a:t>API</a:t>
            </a:r>
            <a:r>
              <a:rPr lang="zh-CN" altLang="en-US" sz="2400" b="1" kern="0" dirty="0">
                <a:solidFill>
                  <a:schemeClr val="accent1"/>
                </a:solidFill>
                <a:effectLst>
                  <a:outerShdw blurRad="38100" dist="25400" dir="5400000" algn="ctr" rotWithShape="0">
                    <a:srgbClr val="6E747A">
                      <a:alpha val="43000"/>
                    </a:srgbClr>
                  </a:outerShdw>
                </a:effectLst>
                <a:cs typeface="+mn-ea"/>
                <a:sym typeface="+mn-lt"/>
              </a:rPr>
              <a:t>人脸识别</a:t>
            </a:r>
            <a:endParaRPr lang="zh-CN" altLang="en-US" sz="2400" b="1" kern="0" dirty="0">
              <a:solidFill>
                <a:schemeClr val="accent1"/>
              </a:solidFill>
              <a:effectLst>
                <a:outerShdw blurRad="38100" dist="25400" dir="5400000" algn="ctr" rotWithShape="0">
                  <a:srgbClr val="6E747A">
                    <a:alpha val="43000"/>
                  </a:srgbClr>
                </a:outerShdw>
              </a:effectLst>
              <a:cs typeface="+mn-ea"/>
              <a:sym typeface="+mn-lt"/>
            </a:endParaRPr>
          </a:p>
        </p:txBody>
      </p:sp>
      <p:sp>
        <p:nvSpPr>
          <p:cNvPr id="4" name="矩形 3"/>
          <p:cNvSpPr/>
          <p:nvPr/>
        </p:nvSpPr>
        <p:spPr>
          <a:xfrm>
            <a:off x="255671" y="1170947"/>
            <a:ext cx="690880" cy="398780"/>
          </a:xfrm>
          <a:prstGeom prst="rect">
            <a:avLst/>
          </a:prstGeom>
        </p:spPr>
        <p:txBody>
          <a:bodyPr wrap="none">
            <a:spAutoFit/>
          </a:bodyPr>
          <a:p>
            <a:pPr defTabSz="913765">
              <a:spcBef>
                <a:spcPts val="0"/>
              </a:spcBef>
              <a:spcAft>
                <a:spcPts val="0"/>
              </a:spcAft>
              <a:defRPr/>
            </a:pPr>
            <a:r>
              <a:rPr lang="zh-CN" altLang="en-US" sz="2000" b="1" kern="0" dirty="0">
                <a:solidFill>
                  <a:schemeClr val="accent1"/>
                </a:solidFill>
                <a:effectLst>
                  <a:outerShdw blurRad="38100" dist="25400" dir="5400000" algn="ctr" rotWithShape="0">
                    <a:srgbClr val="6E747A">
                      <a:alpha val="43000"/>
                    </a:srgbClr>
                  </a:outerShdw>
                </a:effectLst>
                <a:cs typeface="+mn-ea"/>
                <a:sym typeface="+mn-lt"/>
              </a:rPr>
              <a:t>成功</a:t>
            </a:r>
            <a:endParaRPr lang="zh-CN" altLang="en-US" sz="2000" b="1" kern="0"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5" name="15s后都不要改">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123950" y="1170940"/>
            <a:ext cx="7496175" cy="3883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15"/>
                </p:tgtEl>
              </p:cMediaNode>
            </p:video>
            <p:seq concurrent="1" nextAc="seek">
              <p:cTn id="3" restart="whenNotActive" fill="hold" evtFilter="cancelBubble" nodeType="interactiveSeq">
                <p:stCondLst>
                  <p:cond evt="onClick" delay="0">
                    <p:tgtEl>
                      <p:spTgt spid="1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14020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人脸识别</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 name="矩形 4"/>
          <p:cNvSpPr/>
          <p:nvPr/>
        </p:nvSpPr>
        <p:spPr>
          <a:xfrm>
            <a:off x="255671" y="710572"/>
            <a:ext cx="2519680" cy="460375"/>
          </a:xfrm>
          <a:prstGeom prst="rect">
            <a:avLst/>
          </a:prstGeom>
        </p:spPr>
        <p:txBody>
          <a:bodyPr wrap="none">
            <a:spAutoFit/>
          </a:bodyPr>
          <a:p>
            <a:pPr defTabSz="913765">
              <a:spcBef>
                <a:spcPts val="0"/>
              </a:spcBef>
              <a:spcAft>
                <a:spcPts val="0"/>
              </a:spcAft>
              <a:defRPr/>
            </a:pPr>
            <a:r>
              <a:rPr lang="zh-CN" altLang="en-US" sz="2400" b="1" kern="0" dirty="0">
                <a:solidFill>
                  <a:schemeClr val="accent1"/>
                </a:solidFill>
                <a:effectLst>
                  <a:outerShdw blurRad="38100" dist="25400" dir="5400000" algn="ctr" rotWithShape="0">
                    <a:srgbClr val="6E747A">
                      <a:alpha val="43000"/>
                    </a:srgbClr>
                  </a:outerShdw>
                </a:effectLst>
                <a:cs typeface="+mn-ea"/>
                <a:sym typeface="+mn-lt"/>
              </a:rPr>
              <a:t>百度</a:t>
            </a:r>
            <a:r>
              <a:rPr lang="en-US" altLang="zh-CN" sz="2400" b="1" kern="0" dirty="0">
                <a:solidFill>
                  <a:schemeClr val="accent1"/>
                </a:solidFill>
                <a:effectLst>
                  <a:outerShdw blurRad="38100" dist="25400" dir="5400000" algn="ctr" rotWithShape="0">
                    <a:srgbClr val="6E747A">
                      <a:alpha val="43000"/>
                    </a:srgbClr>
                  </a:outerShdw>
                </a:effectLst>
                <a:cs typeface="+mn-ea"/>
                <a:sym typeface="+mn-lt"/>
              </a:rPr>
              <a:t>API</a:t>
            </a:r>
            <a:r>
              <a:rPr lang="zh-CN" altLang="en-US" sz="2400" b="1" kern="0" dirty="0">
                <a:solidFill>
                  <a:schemeClr val="accent1"/>
                </a:solidFill>
                <a:effectLst>
                  <a:outerShdw blurRad="38100" dist="25400" dir="5400000" algn="ctr" rotWithShape="0">
                    <a:srgbClr val="6E747A">
                      <a:alpha val="43000"/>
                    </a:srgbClr>
                  </a:outerShdw>
                </a:effectLst>
                <a:cs typeface="+mn-ea"/>
                <a:sym typeface="+mn-lt"/>
              </a:rPr>
              <a:t>人脸识别</a:t>
            </a:r>
            <a:endParaRPr lang="zh-CN" altLang="en-US" sz="2400" b="1" kern="0" dirty="0">
              <a:solidFill>
                <a:schemeClr val="accent1"/>
              </a:solidFill>
              <a:effectLst>
                <a:outerShdw blurRad="38100" dist="25400" dir="5400000" algn="ctr" rotWithShape="0">
                  <a:srgbClr val="6E747A">
                    <a:alpha val="43000"/>
                  </a:srgbClr>
                </a:outerShdw>
              </a:effectLst>
              <a:cs typeface="+mn-ea"/>
              <a:sym typeface="+mn-lt"/>
            </a:endParaRPr>
          </a:p>
        </p:txBody>
      </p:sp>
      <p:sp>
        <p:nvSpPr>
          <p:cNvPr id="6" name="矩形 5"/>
          <p:cNvSpPr/>
          <p:nvPr/>
        </p:nvSpPr>
        <p:spPr>
          <a:xfrm>
            <a:off x="255671" y="1170947"/>
            <a:ext cx="690880" cy="398780"/>
          </a:xfrm>
          <a:prstGeom prst="rect">
            <a:avLst/>
          </a:prstGeom>
        </p:spPr>
        <p:txBody>
          <a:bodyPr wrap="none">
            <a:spAutoFit/>
          </a:bodyPr>
          <a:p>
            <a:pPr defTabSz="913765">
              <a:spcBef>
                <a:spcPts val="0"/>
              </a:spcBef>
              <a:spcAft>
                <a:spcPts val="0"/>
              </a:spcAft>
              <a:defRPr/>
            </a:pPr>
            <a:r>
              <a:rPr lang="zh-CN" altLang="en-US" sz="2000" b="1" kern="0" dirty="0">
                <a:solidFill>
                  <a:schemeClr val="accent1"/>
                </a:solidFill>
                <a:effectLst>
                  <a:outerShdw blurRad="38100" dist="25400" dir="5400000" algn="ctr" rotWithShape="0">
                    <a:srgbClr val="6E747A">
                      <a:alpha val="43000"/>
                    </a:srgbClr>
                  </a:outerShdw>
                </a:effectLst>
                <a:cs typeface="+mn-ea"/>
                <a:sym typeface="+mn-lt"/>
              </a:rPr>
              <a:t>失败</a:t>
            </a:r>
            <a:endParaRPr lang="zh-CN" altLang="en-US" sz="2000" b="1" kern="0"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6" name="19s后都不要改">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094740" y="1170940"/>
            <a:ext cx="7551420" cy="3851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16"/>
                </p:tgtEl>
              </p:cMediaNode>
            </p:video>
            <p:seq concurrent="1" nextAc="seek">
              <p:cTn id="3" restart="whenNotActive" fill="hold" evtFilter="cancelBubble" nodeType="interactiveSeq">
                <p:stCondLst>
                  <p:cond evt="onClick" delay="0">
                    <p:tgtEl>
                      <p:spTgt spid="1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六边形 33"/>
          <p:cNvSpPr/>
          <p:nvPr/>
        </p:nvSpPr>
        <p:spPr>
          <a:xfrm>
            <a:off x="4458970" y="1480820"/>
            <a:ext cx="3964940" cy="75628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5" name="六边形 34"/>
          <p:cNvSpPr/>
          <p:nvPr/>
        </p:nvSpPr>
        <p:spPr>
          <a:xfrm>
            <a:off x="4923790" y="1554480"/>
            <a:ext cx="3397885" cy="60833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6" name="六边形 35"/>
          <p:cNvSpPr/>
          <p:nvPr/>
        </p:nvSpPr>
        <p:spPr>
          <a:xfrm>
            <a:off x="4458970" y="2508250"/>
            <a:ext cx="3964940" cy="75628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7" name="六边形 36"/>
          <p:cNvSpPr/>
          <p:nvPr/>
        </p:nvSpPr>
        <p:spPr>
          <a:xfrm>
            <a:off x="4923790" y="2581910"/>
            <a:ext cx="3397885" cy="608330"/>
          </a:xfrm>
          <a:prstGeom prst="hexagon">
            <a:avLst/>
          </a:prstGeom>
          <a:solidFill>
            <a:srgbClr val="005A9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8" name="六边形 37"/>
          <p:cNvSpPr/>
          <p:nvPr/>
        </p:nvSpPr>
        <p:spPr>
          <a:xfrm>
            <a:off x="4458970" y="3533140"/>
            <a:ext cx="3964940" cy="75628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9" name="六边形 38"/>
          <p:cNvSpPr/>
          <p:nvPr/>
        </p:nvSpPr>
        <p:spPr>
          <a:xfrm>
            <a:off x="4923790" y="3606800"/>
            <a:ext cx="3397885" cy="60833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2" name="Rectangle 7"/>
          <p:cNvSpPr>
            <a:spLocks noChangeArrowheads="1"/>
          </p:cNvSpPr>
          <p:nvPr/>
        </p:nvSpPr>
        <p:spPr bwMode="auto">
          <a:xfrm>
            <a:off x="5735320" y="1635760"/>
            <a:ext cx="2493010" cy="483870"/>
          </a:xfrm>
          <a:prstGeom prst="rect">
            <a:avLst/>
          </a:prstGeom>
          <a:noFill/>
          <a:ln w="9525">
            <a:noFill/>
            <a:miter lim="800000"/>
          </a:ln>
        </p:spPr>
        <p:txBody>
          <a:bodyPr wrap="square" lIns="68580" tIns="34290" rIns="68580" bIns="34290">
            <a:spAutoFit/>
          </a:bodyPr>
          <a:lstStyle/>
          <a:p>
            <a:pPr algn="ctr" defTabSz="913765">
              <a:spcBef>
                <a:spcPts val="0"/>
              </a:spcBef>
              <a:spcAft>
                <a:spcPts val="0"/>
              </a:spcAft>
              <a:defRPr/>
            </a:pPr>
            <a:r>
              <a:rPr lang="zh-CN" altLang="en-US" sz="2700" b="1" kern="0" dirty="0">
                <a:solidFill>
                  <a:schemeClr val="bg1"/>
                </a:solidFill>
                <a:cs typeface="+mn-ea"/>
                <a:sym typeface="+mn-lt"/>
              </a:rPr>
              <a:t>导购机器人</a:t>
            </a:r>
            <a:endParaRPr lang="zh-CN" altLang="en-US" sz="2700" b="1" kern="0" dirty="0">
              <a:solidFill>
                <a:schemeClr val="bg1"/>
              </a:solidFill>
              <a:cs typeface="+mn-ea"/>
              <a:sym typeface="+mn-lt"/>
            </a:endParaRPr>
          </a:p>
        </p:txBody>
      </p:sp>
      <p:sp>
        <p:nvSpPr>
          <p:cNvPr id="43" name="Rectangle 7"/>
          <p:cNvSpPr>
            <a:spLocks noChangeArrowheads="1"/>
          </p:cNvSpPr>
          <p:nvPr/>
        </p:nvSpPr>
        <p:spPr bwMode="auto">
          <a:xfrm>
            <a:off x="5680710" y="2643505"/>
            <a:ext cx="2547620" cy="483870"/>
          </a:xfrm>
          <a:prstGeom prst="rect">
            <a:avLst/>
          </a:prstGeom>
          <a:noFill/>
          <a:ln w="9525">
            <a:noFill/>
            <a:miter lim="800000"/>
          </a:ln>
        </p:spPr>
        <p:txBody>
          <a:bodyPr wrap="square" lIns="68580" tIns="34290" rIns="68580" bIns="34290">
            <a:spAutoFit/>
          </a:bodyPr>
          <a:lstStyle/>
          <a:p>
            <a:pPr algn="ctr" defTabSz="913765">
              <a:spcBef>
                <a:spcPts val="0"/>
              </a:spcBef>
              <a:spcAft>
                <a:spcPts val="0"/>
              </a:spcAft>
              <a:defRPr/>
            </a:pPr>
            <a:r>
              <a:rPr lang="zh-CN" altLang="en-US" sz="2700" b="1" kern="0" dirty="0">
                <a:solidFill>
                  <a:schemeClr val="bg1"/>
                </a:solidFill>
                <a:cs typeface="+mn-ea"/>
                <a:sym typeface="+mn-lt"/>
              </a:rPr>
              <a:t>清洁机器人</a:t>
            </a:r>
            <a:endParaRPr lang="zh-CN" altLang="en-US" sz="2700" b="1" kern="0" dirty="0">
              <a:solidFill>
                <a:schemeClr val="bg1"/>
              </a:solidFill>
              <a:cs typeface="+mn-ea"/>
              <a:sym typeface="+mn-lt"/>
            </a:endParaRPr>
          </a:p>
        </p:txBody>
      </p:sp>
      <p:sp>
        <p:nvSpPr>
          <p:cNvPr id="44" name="Rectangle 7"/>
          <p:cNvSpPr>
            <a:spLocks noChangeArrowheads="1"/>
          </p:cNvSpPr>
          <p:nvPr/>
        </p:nvSpPr>
        <p:spPr bwMode="auto">
          <a:xfrm>
            <a:off x="5735320" y="3668395"/>
            <a:ext cx="2493010" cy="483870"/>
          </a:xfrm>
          <a:prstGeom prst="rect">
            <a:avLst/>
          </a:prstGeom>
          <a:noFill/>
          <a:ln w="9525">
            <a:noFill/>
            <a:miter lim="800000"/>
          </a:ln>
        </p:spPr>
        <p:txBody>
          <a:bodyPr wrap="square" lIns="68580" tIns="34290" rIns="68580" bIns="34290">
            <a:spAutoFit/>
          </a:bodyPr>
          <a:lstStyle/>
          <a:p>
            <a:pPr algn="ctr" defTabSz="913765">
              <a:spcBef>
                <a:spcPts val="0"/>
              </a:spcBef>
              <a:spcAft>
                <a:spcPts val="0"/>
              </a:spcAft>
              <a:defRPr/>
            </a:pPr>
            <a:r>
              <a:rPr lang="zh-CN" altLang="en-US" sz="2700" b="1" kern="0" dirty="0">
                <a:solidFill>
                  <a:schemeClr val="bg1"/>
                </a:solidFill>
                <a:cs typeface="+mn-ea"/>
                <a:sym typeface="+mn-lt"/>
              </a:rPr>
              <a:t>配货机器人</a:t>
            </a:r>
            <a:endParaRPr lang="zh-CN" altLang="en-US" sz="2700" b="1" kern="0" dirty="0">
              <a:solidFill>
                <a:schemeClr val="bg1"/>
              </a:solidFill>
              <a:cs typeface="+mn-ea"/>
              <a:sym typeface="+mn-lt"/>
            </a:endParaRPr>
          </a:p>
        </p:txBody>
      </p:sp>
      <p:grpSp>
        <p:nvGrpSpPr>
          <p:cNvPr id="50" name="组合 49"/>
          <p:cNvGrpSpPr/>
          <p:nvPr/>
        </p:nvGrpSpPr>
        <p:grpSpPr>
          <a:xfrm rot="16200000">
            <a:off x="4777124" y="1379032"/>
            <a:ext cx="851086" cy="960278"/>
            <a:chOff x="8439634" y="3544648"/>
            <a:chExt cx="1611146" cy="1817848"/>
          </a:xfrm>
        </p:grpSpPr>
        <p:sp>
          <p:nvSpPr>
            <p:cNvPr id="5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3" name="Rectangle 7"/>
          <p:cNvSpPr>
            <a:spLocks noChangeArrowheads="1"/>
          </p:cNvSpPr>
          <p:nvPr/>
        </p:nvSpPr>
        <p:spPr bwMode="auto">
          <a:xfrm>
            <a:off x="5037237" y="1643128"/>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1</a:t>
            </a:r>
            <a:endParaRPr lang="zh-CN" altLang="en-US" sz="2700" b="1" dirty="0">
              <a:solidFill>
                <a:schemeClr val="bg1"/>
              </a:solidFill>
              <a:cs typeface="+mn-ea"/>
              <a:sym typeface="+mn-lt"/>
            </a:endParaRPr>
          </a:p>
        </p:txBody>
      </p:sp>
      <p:grpSp>
        <p:nvGrpSpPr>
          <p:cNvPr id="54" name="组合 53"/>
          <p:cNvGrpSpPr/>
          <p:nvPr/>
        </p:nvGrpSpPr>
        <p:grpSpPr>
          <a:xfrm rot="16200000">
            <a:off x="4777124" y="2406490"/>
            <a:ext cx="851086" cy="960278"/>
            <a:chOff x="8439634" y="3544648"/>
            <a:chExt cx="1611146" cy="1817848"/>
          </a:xfrm>
        </p:grpSpPr>
        <p:sp>
          <p:nvSpPr>
            <p:cNvPr id="5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57" name="组合 56"/>
          <p:cNvGrpSpPr/>
          <p:nvPr/>
        </p:nvGrpSpPr>
        <p:grpSpPr>
          <a:xfrm rot="16200000">
            <a:off x="4777124" y="3431260"/>
            <a:ext cx="851086" cy="960278"/>
            <a:chOff x="8439634" y="3544648"/>
            <a:chExt cx="1611146" cy="1817848"/>
          </a:xfrm>
        </p:grpSpPr>
        <p:sp>
          <p:nvSpPr>
            <p:cNvPr id="58"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9"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63" name="Rectangle 7"/>
          <p:cNvSpPr>
            <a:spLocks noChangeArrowheads="1"/>
          </p:cNvSpPr>
          <p:nvPr/>
        </p:nvSpPr>
        <p:spPr bwMode="auto">
          <a:xfrm>
            <a:off x="5037237" y="2658998"/>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2</a:t>
            </a:r>
            <a:endParaRPr lang="zh-CN" altLang="en-US" sz="2700" b="1" dirty="0">
              <a:solidFill>
                <a:schemeClr val="bg1"/>
              </a:solidFill>
              <a:cs typeface="+mn-ea"/>
              <a:sym typeface="+mn-lt"/>
            </a:endParaRPr>
          </a:p>
        </p:txBody>
      </p:sp>
      <p:sp>
        <p:nvSpPr>
          <p:cNvPr id="64" name="Rectangle 7"/>
          <p:cNvSpPr>
            <a:spLocks noChangeArrowheads="1"/>
          </p:cNvSpPr>
          <p:nvPr/>
        </p:nvSpPr>
        <p:spPr bwMode="auto">
          <a:xfrm>
            <a:off x="5037237" y="3669025"/>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3</a:t>
            </a:r>
            <a:endParaRPr lang="zh-CN" altLang="en-US" sz="2700" b="1" dirty="0">
              <a:solidFill>
                <a:schemeClr val="bg1"/>
              </a:solidFill>
              <a:cs typeface="+mn-ea"/>
              <a:sym typeface="+mn-lt"/>
            </a:endParaRPr>
          </a:p>
        </p:txBody>
      </p:sp>
      <p:sp>
        <p:nvSpPr>
          <p:cNvPr id="8" name="矩形 7"/>
          <p:cNvSpPr/>
          <p:nvPr/>
        </p:nvSpPr>
        <p:spPr>
          <a:xfrm>
            <a:off x="3582670" y="314325"/>
            <a:ext cx="1978025" cy="782320"/>
          </a:xfrm>
          <a:prstGeom prst="rect">
            <a:avLst/>
          </a:prstGeom>
        </p:spPr>
        <p:txBody>
          <a:bodyPr wrap="square" lIns="91418" tIns="45709" rIns="91418" bIns="45709">
            <a:spAutoFit/>
          </a:bodyPr>
          <a:lstStyle/>
          <a:p>
            <a:pPr defTabSz="934085">
              <a:spcBef>
                <a:spcPts val="0"/>
              </a:spcBef>
              <a:spcAft>
                <a:spcPts val="0"/>
              </a:spcAft>
              <a:defRPr/>
            </a:pPr>
            <a:r>
              <a:rPr lang="zh-CN" altLang="en-US" sz="4500" b="1" kern="0" dirty="0">
                <a:solidFill>
                  <a:srgbClr val="005A9E"/>
                </a:solidFill>
                <a:cs typeface="+mn-ea"/>
                <a:sym typeface="+mn-lt"/>
              </a:rPr>
              <a:t>机器人</a:t>
            </a:r>
            <a:endParaRPr lang="zh-CN" altLang="en-US" sz="4500" b="1" kern="0" dirty="0">
              <a:solidFill>
                <a:srgbClr val="005A9E"/>
              </a:solidFill>
              <a:cs typeface="+mn-ea"/>
              <a:sym typeface="+mn-lt"/>
            </a:endParaRPr>
          </a:p>
        </p:txBody>
      </p:sp>
      <p:pic>
        <p:nvPicPr>
          <p:cNvPr id="6" name="椭圆 4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8215" y="1433830"/>
            <a:ext cx="3130550" cy="3027045"/>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descr="u=1216264138,2241493591&amp;fm=26&amp;gp=0"/>
          <p:cNvPicPr>
            <a:picLocks noChangeAspect="1"/>
          </p:cNvPicPr>
          <p:nvPr/>
        </p:nvPicPr>
        <p:blipFill>
          <a:blip r:embed="rId2"/>
          <a:srcRect t="-228" r="335" b="-105"/>
          <a:stretch>
            <a:fillRect/>
          </a:stretch>
        </p:blipFill>
        <p:spPr>
          <a:xfrm>
            <a:off x="1156970" y="1635760"/>
            <a:ext cx="2425700" cy="242125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1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ppt_y</p:attrName>
                                        </p:attrNameLst>
                                      </p:cBhvr>
                                      <p:tavLst>
                                        <p:tav tm="0">
                                          <p:val>
                                            <p:strVal val="#ppt_y+#ppt_h*1.125000"/>
                                          </p:val>
                                        </p:tav>
                                        <p:tav tm="100000">
                                          <p:val>
                                            <p:strVal val="#ppt_y"/>
                                          </p:val>
                                        </p:tav>
                                      </p:tavLst>
                                    </p:anim>
                                    <p:animEffect transition="in" filter="wipe(up)">
                                      <p:cBhvr>
                                        <p:cTn id="16" dur="500"/>
                                        <p:tgtEl>
                                          <p:spTgt spid="16"/>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inVertical)">
                                      <p:cBhvr>
                                        <p:cTn id="20" dur="500"/>
                                        <p:tgtEl>
                                          <p:spTgt spid="3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barn(inVertical)">
                                      <p:cBhvr>
                                        <p:cTn id="23" dur="500"/>
                                        <p:tgtEl>
                                          <p:spTgt spid="3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500"/>
                                        <p:tgtEl>
                                          <p:spTgt spid="42"/>
                                        </p:tgtEl>
                                      </p:cBhvr>
                                    </p:animEffect>
                                  </p:childTnLst>
                                </p:cTn>
                              </p:par>
                              <p:par>
                                <p:cTn id="27" presetID="16" presetClass="entr" presetSubtype="21"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barn(inVertical)">
                                      <p:cBhvr>
                                        <p:cTn id="29" dur="500"/>
                                        <p:tgtEl>
                                          <p:spTgt spid="5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arn(inVertical)">
                                      <p:cBhvr>
                                        <p:cTn id="32" dur="500"/>
                                        <p:tgtEl>
                                          <p:spTgt spid="53"/>
                                        </p:tgtEl>
                                      </p:cBhvr>
                                    </p:animEffect>
                                  </p:childTnLst>
                                </p:cTn>
                              </p:par>
                            </p:childTnLst>
                          </p:cTn>
                        </p:par>
                        <p:par>
                          <p:cTn id="33" fill="hold">
                            <p:stCondLst>
                              <p:cond delay="1500"/>
                            </p:stCondLst>
                            <p:childTnLst>
                              <p:par>
                                <p:cTn id="34" presetID="16" presetClass="entr" presetSubtype="21"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barn(inVertical)">
                                      <p:cBhvr>
                                        <p:cTn id="36" dur="500"/>
                                        <p:tgtEl>
                                          <p:spTgt spid="36"/>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barn(inVertical)">
                                      <p:cBhvr>
                                        <p:cTn id="39" dur="500"/>
                                        <p:tgtEl>
                                          <p:spTgt spid="3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arn(inVertical)">
                                      <p:cBhvr>
                                        <p:cTn id="42" dur="500"/>
                                        <p:tgtEl>
                                          <p:spTgt spid="43"/>
                                        </p:tgtEl>
                                      </p:cBhvr>
                                    </p:animEffect>
                                  </p:childTnLst>
                                </p:cTn>
                              </p:par>
                              <p:par>
                                <p:cTn id="43" presetID="16" presetClass="entr" presetSubtype="21"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barn(inVertical)">
                                      <p:cBhvr>
                                        <p:cTn id="45" dur="500"/>
                                        <p:tgtEl>
                                          <p:spTgt spid="54"/>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barn(inVertical)">
                                      <p:cBhvr>
                                        <p:cTn id="48" dur="500"/>
                                        <p:tgtEl>
                                          <p:spTgt spid="63"/>
                                        </p:tgtEl>
                                      </p:cBhvr>
                                    </p:animEffect>
                                  </p:childTnLst>
                                </p:cTn>
                              </p:par>
                            </p:childTnLst>
                          </p:cTn>
                        </p:par>
                        <p:par>
                          <p:cTn id="49" fill="hold">
                            <p:stCondLst>
                              <p:cond delay="2000"/>
                            </p:stCondLst>
                            <p:childTnLst>
                              <p:par>
                                <p:cTn id="50" presetID="16" presetClass="entr" presetSubtype="21"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arn(inVertical)">
                                      <p:cBhvr>
                                        <p:cTn id="52" dur="500"/>
                                        <p:tgtEl>
                                          <p:spTgt spid="3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barn(inVertical)">
                                      <p:cBhvr>
                                        <p:cTn id="55" dur="500"/>
                                        <p:tgtEl>
                                          <p:spTgt spid="3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barn(inVertical)">
                                      <p:cBhvr>
                                        <p:cTn id="58" dur="500"/>
                                        <p:tgtEl>
                                          <p:spTgt spid="44"/>
                                        </p:tgtEl>
                                      </p:cBhvr>
                                    </p:animEffect>
                                  </p:childTnLst>
                                </p:cTn>
                              </p:par>
                              <p:par>
                                <p:cTn id="59" presetID="16" presetClass="entr" presetSubtype="21"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barn(inVertical)">
                                      <p:cBhvr>
                                        <p:cTn id="61" dur="500"/>
                                        <p:tgtEl>
                                          <p:spTgt spid="57"/>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arn(inVertical)">
                                      <p:cBhvr>
                                        <p:cTn id="6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34" grpId="0" bldLvl="0" animBg="1"/>
      <p:bldP spid="35" grpId="0" bldLvl="0" animBg="1"/>
      <p:bldP spid="42" grpId="0"/>
      <p:bldP spid="53" grpId="0"/>
      <p:bldP spid="34" grpId="1" animBg="1"/>
      <p:bldP spid="35" grpId="1" animBg="1"/>
      <p:bldP spid="42" grpId="1"/>
      <p:bldP spid="53" grpId="1"/>
      <p:bldP spid="36" grpId="0" bldLvl="0" animBg="1"/>
      <p:bldP spid="37" grpId="0" bldLvl="0" animBg="1"/>
      <p:bldP spid="43" grpId="0"/>
      <p:bldP spid="63" grpId="0"/>
      <p:bldP spid="36" grpId="1" animBg="1"/>
      <p:bldP spid="37" grpId="1" animBg="1"/>
      <p:bldP spid="43" grpId="1"/>
      <p:bldP spid="63" grpId="1"/>
      <p:bldP spid="38" grpId="0" bldLvl="0" animBg="1"/>
      <p:bldP spid="39" grpId="0" bldLvl="0" animBg="1"/>
      <p:bldP spid="44" grpId="0"/>
      <p:bldP spid="64" grpId="0"/>
      <p:bldP spid="38" grpId="1" animBg="1"/>
      <p:bldP spid="39" grpId="1" animBg="1"/>
      <p:bldP spid="44" grpId="1"/>
      <p:bldP spid="6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17068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导购机器人</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 name="矩形 4"/>
          <p:cNvSpPr/>
          <p:nvPr/>
        </p:nvSpPr>
        <p:spPr>
          <a:xfrm>
            <a:off x="5811286" y="872497"/>
            <a:ext cx="1402080" cy="460375"/>
          </a:xfrm>
          <a:prstGeom prst="rect">
            <a:avLst/>
          </a:prstGeom>
        </p:spPr>
        <p:txBody>
          <a:bodyPr wrap="none">
            <a:spAutoFit/>
          </a:bodyPr>
          <a:p>
            <a:pPr defTabSz="913765">
              <a:spcBef>
                <a:spcPts val="0"/>
              </a:spcBef>
              <a:spcAft>
                <a:spcPts val="0"/>
              </a:spcAft>
              <a:defRPr/>
            </a:pPr>
            <a:r>
              <a:rPr lang="zh-CN" altLang="en-US" sz="2400" b="1" kern="0" dirty="0">
                <a:solidFill>
                  <a:schemeClr val="accent1"/>
                </a:solidFill>
                <a:effectLst>
                  <a:outerShdw blurRad="38100" dist="25400" dir="5400000" algn="ctr" rotWithShape="0">
                    <a:srgbClr val="6E747A">
                      <a:alpha val="43000"/>
                    </a:srgbClr>
                  </a:outerShdw>
                </a:effectLst>
                <a:cs typeface="+mn-ea"/>
                <a:sym typeface="+mn-lt"/>
              </a:rPr>
              <a:t>智能对话</a:t>
            </a:r>
            <a:endParaRPr lang="zh-CN" altLang="en-US" sz="2400" b="1" kern="0"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4" name="ECB019B1-382A-4266-B25C-5B523AA43C14-1" descr="qt_temp"/>
          <p:cNvPicPr>
            <a:picLocks noChangeAspect="1"/>
          </p:cNvPicPr>
          <p:nvPr/>
        </p:nvPicPr>
        <p:blipFill>
          <a:blip r:embed="rId1"/>
          <a:stretch>
            <a:fillRect/>
          </a:stretch>
        </p:blipFill>
        <p:spPr>
          <a:xfrm>
            <a:off x="5216525" y="1116330"/>
            <a:ext cx="2829560" cy="4253230"/>
          </a:xfrm>
          <a:prstGeom prst="rect">
            <a:avLst/>
          </a:prstGeom>
        </p:spPr>
      </p:pic>
      <p:sp>
        <p:nvSpPr>
          <p:cNvPr id="6" name="矩形 5"/>
          <p:cNvSpPr/>
          <p:nvPr/>
        </p:nvSpPr>
        <p:spPr>
          <a:xfrm>
            <a:off x="943376" y="918217"/>
            <a:ext cx="1402080" cy="460375"/>
          </a:xfrm>
          <a:prstGeom prst="rect">
            <a:avLst/>
          </a:prstGeom>
        </p:spPr>
        <p:txBody>
          <a:bodyPr wrap="none">
            <a:spAutoFit/>
          </a:bodyPr>
          <a:p>
            <a:pPr defTabSz="913765">
              <a:spcBef>
                <a:spcPts val="0"/>
              </a:spcBef>
              <a:spcAft>
                <a:spcPts val="0"/>
              </a:spcAft>
              <a:defRPr/>
            </a:pPr>
            <a:r>
              <a:rPr lang="zh-CN" altLang="en-US" sz="2400" b="1" kern="0" dirty="0">
                <a:solidFill>
                  <a:schemeClr val="accent1"/>
                </a:solidFill>
                <a:effectLst>
                  <a:outerShdw blurRad="38100" dist="25400" dir="5400000" algn="ctr" rotWithShape="0">
                    <a:srgbClr val="6E747A">
                      <a:alpha val="43000"/>
                    </a:srgbClr>
                  </a:outerShdw>
                </a:effectLst>
                <a:cs typeface="+mn-ea"/>
                <a:sym typeface="+mn-lt"/>
              </a:rPr>
              <a:t>智能跟随</a:t>
            </a:r>
            <a:endParaRPr lang="zh-CN" altLang="en-US" sz="2400" b="1" kern="0"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7" name="ECB019B1-382A-4266-B25C-5B523AA43C14-2" descr="qt_temp"/>
          <p:cNvPicPr>
            <a:picLocks noChangeAspect="1"/>
          </p:cNvPicPr>
          <p:nvPr/>
        </p:nvPicPr>
        <p:blipFill>
          <a:blip r:embed="rId2"/>
          <a:stretch>
            <a:fillRect/>
          </a:stretch>
        </p:blipFill>
        <p:spPr>
          <a:xfrm>
            <a:off x="310515" y="1530350"/>
            <a:ext cx="2939415" cy="2909570"/>
          </a:xfrm>
          <a:prstGeom prst="rect">
            <a:avLst/>
          </a:prstGeom>
        </p:spPr>
      </p:pic>
      <p:cxnSp>
        <p:nvCxnSpPr>
          <p:cNvPr id="14" name="直接箭头连接符 13"/>
          <p:cNvCxnSpPr/>
          <p:nvPr/>
        </p:nvCxnSpPr>
        <p:spPr>
          <a:xfrm>
            <a:off x="3002280" y="1116330"/>
            <a:ext cx="230441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491631" y="1116337"/>
            <a:ext cx="1325880" cy="368300"/>
          </a:xfrm>
          <a:prstGeom prst="rect">
            <a:avLst/>
          </a:prstGeom>
        </p:spPr>
        <p:txBody>
          <a:bodyPr wrap="none">
            <a:spAutoFit/>
          </a:bodyPr>
          <a:p>
            <a:pPr defTabSz="913765">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cs typeface="+mn-ea"/>
                <a:sym typeface="+mn-lt"/>
              </a:rPr>
              <a:t>双线程运行</a:t>
            </a:r>
            <a:endParaRPr lang="zh-CN" altLang="en-US" b="1" kern="0"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2" name="图片 1"/>
          <p:cNvPicPr>
            <a:picLocks noChangeAspect="1"/>
          </p:cNvPicPr>
          <p:nvPr/>
        </p:nvPicPr>
        <p:blipFill>
          <a:blip r:embed="rId3"/>
          <a:stretch>
            <a:fillRect/>
          </a:stretch>
        </p:blipFill>
        <p:spPr>
          <a:xfrm>
            <a:off x="2508250" y="2392680"/>
            <a:ext cx="3206750" cy="2558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par>
                                <p:cTn id="8" presetID="18" presetClass="entr" presetSubtype="1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trips(down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trips(downLeft)">
                                      <p:cBhvr>
                                        <p:cTn id="15" dur="500"/>
                                        <p:tgtEl>
                                          <p:spTgt spid="5"/>
                                        </p:tgtEl>
                                      </p:cBhvr>
                                    </p:animEffect>
                                  </p:childTnLst>
                                </p:cTn>
                              </p:par>
                              <p:par>
                                <p:cTn id="16" presetID="1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p:tgtEl>
                                          <p:spTgt spid="4"/>
                                        </p:tgtEl>
                                        <p:attrNameLst>
                                          <p:attrName>ppt_y</p:attrName>
                                        </p:attrNameLst>
                                      </p:cBhvr>
                                      <p:tavLst>
                                        <p:tav tm="0">
                                          <p:val>
                                            <p:strVal val="#ppt_y+#ppt_h*1.125000"/>
                                          </p:val>
                                        </p:tav>
                                        <p:tav tm="100000">
                                          <p:val>
                                            <p:strVal val="#ppt_y"/>
                                          </p:val>
                                        </p:tav>
                                      </p:tavLst>
                                    </p:anim>
                                    <p:animEffect transition="in" filter="wipe(up)">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p:tgtEl>
                                          <p:spTgt spid="14"/>
                                        </p:tgtEl>
                                        <p:attrNameLst>
                                          <p:attrName>ppt_y</p:attrName>
                                        </p:attrNameLst>
                                      </p:cBhvr>
                                      <p:tavLst>
                                        <p:tav tm="0">
                                          <p:val>
                                            <p:strVal val="#ppt_y+#ppt_h*1.125000"/>
                                          </p:val>
                                        </p:tav>
                                        <p:tav tm="100000">
                                          <p:val>
                                            <p:strVal val="#ppt_y"/>
                                          </p:val>
                                        </p:tav>
                                      </p:tavLst>
                                    </p:anim>
                                    <p:animEffect transition="in" filter="wipe(up)">
                                      <p:cBhvr>
                                        <p:cTn id="31" dur="500"/>
                                        <p:tgtEl>
                                          <p:spTgt spid="14"/>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up)">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17068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清洁</a:t>
            </a:r>
            <a:r>
              <a:rPr lang="zh-CN" altLang="en-US" sz="2400" b="1" kern="0" dirty="0">
                <a:solidFill>
                  <a:srgbClr val="005A9E"/>
                </a:solidFill>
                <a:cs typeface="+mn-ea"/>
                <a:sym typeface="+mn-lt"/>
              </a:rPr>
              <a:t>机器人</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2" name="录制_2020_07_07_18_18_18_217">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35940" y="796925"/>
            <a:ext cx="7960995" cy="4203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17068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配货</a:t>
            </a:r>
            <a:r>
              <a:rPr lang="zh-CN" altLang="en-US" sz="2400" b="1" kern="0" dirty="0">
                <a:solidFill>
                  <a:srgbClr val="005A9E"/>
                </a:solidFill>
                <a:cs typeface="+mn-ea"/>
                <a:sym typeface="+mn-lt"/>
              </a:rPr>
              <a:t>机器人</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aphicFrame>
        <p:nvGraphicFramePr>
          <p:cNvPr id="2" name="图示 1"/>
          <p:cNvGraphicFramePr/>
          <p:nvPr/>
        </p:nvGraphicFramePr>
        <p:xfrm>
          <a:off x="636270" y="511810"/>
          <a:ext cx="8368665" cy="14058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685" y="1757680"/>
            <a:ext cx="2198370" cy="3145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657" y="2655868"/>
            <a:ext cx="3207537"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descr="2020-07-07_15.43.04"/>
          <p:cNvPicPr>
            <a:picLocks noChangeAspect="1"/>
          </p:cNvPicPr>
          <p:nvPr/>
        </p:nvPicPr>
        <p:blipFill>
          <a:blip r:embed="rId8"/>
          <a:stretch>
            <a:fillRect/>
          </a:stretch>
        </p:blipFill>
        <p:spPr>
          <a:xfrm>
            <a:off x="5698490" y="1917700"/>
            <a:ext cx="3306445" cy="1859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8" presetClass="entr" presetSubtype="12"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strips(downLeft)">
                                      <p:cBhvr>
                                        <p:cTn id="14" dur="500"/>
                                        <p:tgtEl>
                                          <p:spTgt spid="3074"/>
                                        </p:tgtEl>
                                      </p:cBhvr>
                                    </p:animEffect>
                                  </p:childTnLst>
                                </p:cTn>
                              </p:par>
                            </p:childTnLst>
                          </p:cTn>
                        </p:par>
                        <p:par>
                          <p:cTn id="15" fill="hold">
                            <p:stCondLst>
                              <p:cond delay="1500"/>
                            </p:stCondLst>
                            <p:childTnLst>
                              <p:par>
                                <p:cTn id="16" presetID="18" presetClass="entr" presetSubtype="12"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strips(downLeft)">
                                      <p:cBhvr>
                                        <p:cTn id="18" dur="500"/>
                                        <p:tgtEl>
                                          <p:spTgt spid="1026"/>
                                        </p:tgtEl>
                                      </p:cBhvr>
                                    </p:animEffect>
                                  </p:childTnLst>
                                </p:cTn>
                              </p:par>
                            </p:childTnLst>
                          </p:cTn>
                        </p:par>
                        <p:par>
                          <p:cTn id="19" fill="hold">
                            <p:stCondLst>
                              <p:cond delay="2000"/>
                            </p:stCondLst>
                            <p:childTnLst>
                              <p:par>
                                <p:cTn id="20" presetID="18" presetClass="entr" presetSubtype="1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trips(down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六边形 33"/>
          <p:cNvSpPr/>
          <p:nvPr/>
        </p:nvSpPr>
        <p:spPr>
          <a:xfrm>
            <a:off x="4482465" y="1456690"/>
            <a:ext cx="3964940" cy="75628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5" name="六边形 34"/>
          <p:cNvSpPr/>
          <p:nvPr/>
        </p:nvSpPr>
        <p:spPr>
          <a:xfrm>
            <a:off x="4947285" y="1530350"/>
            <a:ext cx="3397885" cy="60833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6" name="六边形 35"/>
          <p:cNvSpPr/>
          <p:nvPr/>
        </p:nvSpPr>
        <p:spPr>
          <a:xfrm>
            <a:off x="4482465" y="2484120"/>
            <a:ext cx="3964940" cy="75628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7" name="六边形 36"/>
          <p:cNvSpPr/>
          <p:nvPr/>
        </p:nvSpPr>
        <p:spPr>
          <a:xfrm>
            <a:off x="4947285" y="2557780"/>
            <a:ext cx="3397885" cy="608330"/>
          </a:xfrm>
          <a:prstGeom prst="hexagon">
            <a:avLst/>
          </a:prstGeom>
          <a:solidFill>
            <a:srgbClr val="005A9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8" name="六边形 37"/>
          <p:cNvSpPr/>
          <p:nvPr/>
        </p:nvSpPr>
        <p:spPr>
          <a:xfrm>
            <a:off x="4482465" y="3509010"/>
            <a:ext cx="3964940" cy="75628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9" name="六边形 38"/>
          <p:cNvSpPr/>
          <p:nvPr/>
        </p:nvSpPr>
        <p:spPr>
          <a:xfrm>
            <a:off x="4947285" y="3582670"/>
            <a:ext cx="3397885" cy="60833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2" name="Rectangle 7"/>
          <p:cNvSpPr>
            <a:spLocks noChangeArrowheads="1"/>
          </p:cNvSpPr>
          <p:nvPr/>
        </p:nvSpPr>
        <p:spPr bwMode="auto">
          <a:xfrm>
            <a:off x="5758815" y="1611630"/>
            <a:ext cx="2493010" cy="483870"/>
          </a:xfrm>
          <a:prstGeom prst="rect">
            <a:avLst/>
          </a:prstGeom>
          <a:noFill/>
          <a:ln w="9525">
            <a:noFill/>
            <a:miter lim="800000"/>
          </a:ln>
        </p:spPr>
        <p:txBody>
          <a:bodyPr wrap="square" lIns="68580" tIns="34290" rIns="68580" bIns="34290">
            <a:spAutoFit/>
          </a:bodyPr>
          <a:lstStyle/>
          <a:p>
            <a:pPr algn="ctr" defTabSz="913765">
              <a:spcBef>
                <a:spcPts val="0"/>
              </a:spcBef>
              <a:spcAft>
                <a:spcPts val="0"/>
              </a:spcAft>
              <a:defRPr/>
            </a:pPr>
            <a:r>
              <a:rPr lang="zh-CN" altLang="en-US" sz="2700" b="1" kern="0" dirty="0">
                <a:solidFill>
                  <a:schemeClr val="bg1"/>
                </a:solidFill>
                <a:cs typeface="+mn-ea"/>
                <a:sym typeface="+mn-lt"/>
              </a:rPr>
              <a:t>自助扫码付款</a:t>
            </a:r>
            <a:endParaRPr lang="zh-CN" altLang="en-US" sz="2700" b="1" kern="0" dirty="0">
              <a:solidFill>
                <a:schemeClr val="bg1"/>
              </a:solidFill>
              <a:cs typeface="+mn-ea"/>
              <a:sym typeface="+mn-lt"/>
            </a:endParaRPr>
          </a:p>
        </p:txBody>
      </p:sp>
      <p:sp>
        <p:nvSpPr>
          <p:cNvPr id="43" name="Rectangle 7"/>
          <p:cNvSpPr>
            <a:spLocks noChangeArrowheads="1"/>
          </p:cNvSpPr>
          <p:nvPr/>
        </p:nvSpPr>
        <p:spPr bwMode="auto">
          <a:xfrm>
            <a:off x="5704205" y="2619375"/>
            <a:ext cx="2547620" cy="483870"/>
          </a:xfrm>
          <a:prstGeom prst="rect">
            <a:avLst/>
          </a:prstGeom>
          <a:noFill/>
          <a:ln w="9525">
            <a:noFill/>
            <a:miter lim="800000"/>
          </a:ln>
        </p:spPr>
        <p:txBody>
          <a:bodyPr wrap="square" lIns="68580" tIns="34290" rIns="68580" bIns="34290">
            <a:spAutoFit/>
          </a:bodyPr>
          <a:lstStyle/>
          <a:p>
            <a:pPr algn="ctr" defTabSz="913765">
              <a:spcBef>
                <a:spcPts val="0"/>
              </a:spcBef>
              <a:spcAft>
                <a:spcPts val="0"/>
              </a:spcAft>
              <a:defRPr/>
            </a:pPr>
            <a:r>
              <a:rPr lang="zh-CN" altLang="en-US" sz="2700" b="1" kern="0" dirty="0">
                <a:solidFill>
                  <a:schemeClr val="bg1"/>
                </a:solidFill>
                <a:cs typeface="+mn-ea"/>
                <a:sym typeface="+mn-lt"/>
              </a:rPr>
              <a:t>员工查询数据</a:t>
            </a:r>
            <a:endParaRPr lang="zh-CN" altLang="en-US" sz="2700" b="1" kern="0" dirty="0">
              <a:solidFill>
                <a:schemeClr val="bg1"/>
              </a:solidFill>
              <a:cs typeface="+mn-ea"/>
              <a:sym typeface="+mn-lt"/>
            </a:endParaRPr>
          </a:p>
        </p:txBody>
      </p:sp>
      <p:sp>
        <p:nvSpPr>
          <p:cNvPr id="44" name="Rectangle 7"/>
          <p:cNvSpPr>
            <a:spLocks noChangeArrowheads="1"/>
          </p:cNvSpPr>
          <p:nvPr/>
        </p:nvSpPr>
        <p:spPr bwMode="auto">
          <a:xfrm>
            <a:off x="5758815" y="3644265"/>
            <a:ext cx="2493010" cy="483870"/>
          </a:xfrm>
          <a:prstGeom prst="rect">
            <a:avLst/>
          </a:prstGeom>
          <a:noFill/>
          <a:ln w="9525">
            <a:noFill/>
            <a:miter lim="800000"/>
          </a:ln>
        </p:spPr>
        <p:txBody>
          <a:bodyPr wrap="square" lIns="68580" tIns="34290" rIns="68580" bIns="34290">
            <a:spAutoFit/>
          </a:bodyPr>
          <a:lstStyle/>
          <a:p>
            <a:pPr algn="ctr" defTabSz="913765">
              <a:spcBef>
                <a:spcPts val="0"/>
              </a:spcBef>
              <a:spcAft>
                <a:spcPts val="0"/>
              </a:spcAft>
              <a:defRPr/>
            </a:pPr>
            <a:r>
              <a:rPr lang="zh-CN" sz="2700" b="1" kern="0" dirty="0">
                <a:solidFill>
                  <a:schemeClr val="bg1"/>
                </a:solidFill>
                <a:cs typeface="+mn-ea"/>
                <a:sym typeface="+mn-lt"/>
              </a:rPr>
              <a:t>骑手扫码取货</a:t>
            </a:r>
            <a:endParaRPr lang="zh-CN" sz="2700" b="1" kern="0" dirty="0">
              <a:solidFill>
                <a:schemeClr val="bg1"/>
              </a:solidFill>
              <a:cs typeface="+mn-ea"/>
              <a:sym typeface="+mn-lt"/>
            </a:endParaRPr>
          </a:p>
        </p:txBody>
      </p:sp>
      <p:grpSp>
        <p:nvGrpSpPr>
          <p:cNvPr id="50" name="组合 49"/>
          <p:cNvGrpSpPr/>
          <p:nvPr/>
        </p:nvGrpSpPr>
        <p:grpSpPr>
          <a:xfrm rot="16200000">
            <a:off x="4800619" y="1354902"/>
            <a:ext cx="851086" cy="960278"/>
            <a:chOff x="8439634" y="3544648"/>
            <a:chExt cx="1611146" cy="1817848"/>
          </a:xfrm>
        </p:grpSpPr>
        <p:sp>
          <p:nvSpPr>
            <p:cNvPr id="5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3" name="Rectangle 7"/>
          <p:cNvSpPr>
            <a:spLocks noChangeArrowheads="1"/>
          </p:cNvSpPr>
          <p:nvPr/>
        </p:nvSpPr>
        <p:spPr bwMode="auto">
          <a:xfrm>
            <a:off x="5060732" y="1618998"/>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1</a:t>
            </a:r>
            <a:endParaRPr lang="zh-CN" altLang="en-US" sz="2700" b="1" dirty="0">
              <a:solidFill>
                <a:schemeClr val="bg1"/>
              </a:solidFill>
              <a:cs typeface="+mn-ea"/>
              <a:sym typeface="+mn-lt"/>
            </a:endParaRPr>
          </a:p>
        </p:txBody>
      </p:sp>
      <p:grpSp>
        <p:nvGrpSpPr>
          <p:cNvPr id="54" name="组合 53"/>
          <p:cNvGrpSpPr/>
          <p:nvPr/>
        </p:nvGrpSpPr>
        <p:grpSpPr>
          <a:xfrm rot="16200000">
            <a:off x="4800619" y="2382360"/>
            <a:ext cx="851086" cy="960278"/>
            <a:chOff x="8439634" y="3544648"/>
            <a:chExt cx="1611146" cy="1817848"/>
          </a:xfrm>
        </p:grpSpPr>
        <p:sp>
          <p:nvSpPr>
            <p:cNvPr id="5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57" name="组合 56"/>
          <p:cNvGrpSpPr/>
          <p:nvPr/>
        </p:nvGrpSpPr>
        <p:grpSpPr>
          <a:xfrm rot="16200000">
            <a:off x="4800619" y="3407130"/>
            <a:ext cx="851086" cy="960278"/>
            <a:chOff x="8439634" y="3544648"/>
            <a:chExt cx="1611146" cy="1817848"/>
          </a:xfrm>
        </p:grpSpPr>
        <p:sp>
          <p:nvSpPr>
            <p:cNvPr id="58"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9"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63" name="Rectangle 7"/>
          <p:cNvSpPr>
            <a:spLocks noChangeArrowheads="1"/>
          </p:cNvSpPr>
          <p:nvPr/>
        </p:nvSpPr>
        <p:spPr bwMode="auto">
          <a:xfrm>
            <a:off x="5060732" y="2634868"/>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2</a:t>
            </a:r>
            <a:endParaRPr lang="zh-CN" altLang="en-US" sz="2700" b="1" dirty="0">
              <a:solidFill>
                <a:schemeClr val="bg1"/>
              </a:solidFill>
              <a:cs typeface="+mn-ea"/>
              <a:sym typeface="+mn-lt"/>
            </a:endParaRPr>
          </a:p>
        </p:txBody>
      </p:sp>
      <p:sp>
        <p:nvSpPr>
          <p:cNvPr id="64" name="Rectangle 7"/>
          <p:cNvSpPr>
            <a:spLocks noChangeArrowheads="1"/>
          </p:cNvSpPr>
          <p:nvPr/>
        </p:nvSpPr>
        <p:spPr bwMode="auto">
          <a:xfrm>
            <a:off x="5060732" y="3644895"/>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3</a:t>
            </a:r>
            <a:endParaRPr lang="zh-CN" altLang="en-US" sz="2700" b="1" dirty="0">
              <a:solidFill>
                <a:schemeClr val="bg1"/>
              </a:solidFill>
              <a:cs typeface="+mn-ea"/>
              <a:sym typeface="+mn-lt"/>
            </a:endParaRPr>
          </a:p>
        </p:txBody>
      </p:sp>
      <p:sp>
        <p:nvSpPr>
          <p:cNvPr id="8" name="矩形 7"/>
          <p:cNvSpPr/>
          <p:nvPr/>
        </p:nvSpPr>
        <p:spPr>
          <a:xfrm>
            <a:off x="3198495" y="439420"/>
            <a:ext cx="2747010" cy="582295"/>
          </a:xfrm>
          <a:prstGeom prst="rect">
            <a:avLst/>
          </a:prstGeom>
        </p:spPr>
        <p:txBody>
          <a:bodyPr wrap="square" lIns="91418" tIns="45709" rIns="91418" bIns="45709">
            <a:spAutoFit/>
          </a:bodyPr>
          <a:lstStyle/>
          <a:p>
            <a:pPr defTabSz="934085">
              <a:spcBef>
                <a:spcPts val="0"/>
              </a:spcBef>
              <a:spcAft>
                <a:spcPts val="0"/>
              </a:spcAft>
              <a:defRPr/>
            </a:pPr>
            <a:r>
              <a:rPr lang="zh-CN" altLang="en-US" sz="3200" b="1" kern="0" dirty="0">
                <a:solidFill>
                  <a:srgbClr val="005A9E"/>
                </a:solidFill>
                <a:cs typeface="+mn-ea"/>
                <a:sym typeface="+mn-lt"/>
              </a:rPr>
              <a:t>多功能收银机</a:t>
            </a:r>
            <a:endParaRPr lang="zh-CN" altLang="en-US" sz="3200" b="1" kern="0" dirty="0">
              <a:solidFill>
                <a:srgbClr val="005A9E"/>
              </a:solidFill>
              <a:cs typeface="+mn-ea"/>
              <a:sym typeface="+mn-lt"/>
            </a:endParaRPr>
          </a:p>
        </p:txBody>
      </p:sp>
      <p:pic>
        <p:nvPicPr>
          <p:cNvPr id="6" name="椭圆 4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9960" y="1346200"/>
            <a:ext cx="3089910" cy="302450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f212100775f94af7b3e8515c1046bd82"/>
          <p:cNvPicPr>
            <a:picLocks noChangeAspect="1"/>
          </p:cNvPicPr>
          <p:nvPr/>
        </p:nvPicPr>
        <p:blipFill>
          <a:blip r:embed="rId2"/>
          <a:srcRect l="22625" t="13062" r="18189" b="92"/>
          <a:stretch>
            <a:fillRect/>
          </a:stretch>
        </p:blipFill>
        <p:spPr>
          <a:xfrm>
            <a:off x="1139190" y="1530350"/>
            <a:ext cx="2444750" cy="239077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2" presetClass="entr" presetSubtype="4"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p:tgtEl>
                                          <p:spTgt spid="6"/>
                                        </p:tgtEl>
                                        <p:attrNameLst>
                                          <p:attrName>ppt_y</p:attrName>
                                        </p:attrNameLst>
                                      </p:cBhvr>
                                      <p:tavLst>
                                        <p:tav tm="0">
                                          <p:val>
                                            <p:strVal val="#ppt_y+#ppt_h*1.125000"/>
                                          </p:val>
                                        </p:tav>
                                        <p:tav tm="100000">
                                          <p:val>
                                            <p:strVal val="#ppt_y"/>
                                          </p:val>
                                        </p:tav>
                                      </p:tavLst>
                                    </p:anim>
                                    <p:animEffect transition="in" filter="wipe(up)">
                                      <p:cBhvr>
                                        <p:cTn id="15" dur="500"/>
                                        <p:tgtEl>
                                          <p:spTgt spid="6"/>
                                        </p:tgtEl>
                                      </p:cBhvr>
                                    </p:animEffect>
                                  </p:childTnLst>
                                </p:cTn>
                              </p:par>
                              <p:par>
                                <p:cTn id="16" presetID="1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up)">
                                      <p:cBhvr>
                                        <p:cTn id="19" dur="500"/>
                                        <p:tgtEl>
                                          <p:spTgt spid="5"/>
                                        </p:tgtEl>
                                      </p:cBhvr>
                                    </p:animEffect>
                                  </p:childTnLst>
                                </p:cTn>
                              </p:par>
                            </p:childTnLst>
                          </p:cTn>
                        </p:par>
                        <p:par>
                          <p:cTn id="20" fill="hold">
                            <p:stCondLst>
                              <p:cond delay="1500"/>
                            </p:stCondLst>
                            <p:childTnLst>
                              <p:par>
                                <p:cTn id="21" presetID="2" presetClass="entr" presetSubtype="8"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0-#ppt_w/2"/>
                                          </p:val>
                                        </p:tav>
                                        <p:tav tm="100000">
                                          <p:val>
                                            <p:strVal val="#ppt_x"/>
                                          </p:val>
                                        </p:tav>
                                      </p:tavLst>
                                    </p:anim>
                                    <p:anim calcmode="lin" valueType="num">
                                      <p:cBhvr additive="base">
                                        <p:cTn id="24" dur="500" fill="hold"/>
                                        <p:tgtEl>
                                          <p:spTgt spid="5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1+#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41" presetClass="entr" presetSubtype="0" fill="hold" grpId="0" nodeType="withEffect">
                                  <p:stCondLst>
                                    <p:cond delay="0"/>
                                  </p:stCondLst>
                                  <p:iterate type="lt">
                                    <p:tmPct val="10000"/>
                                  </p:iterate>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53"/>
                                        </p:tgtEl>
                                        <p:attrNameLst>
                                          <p:attrName>ppt_y</p:attrName>
                                        </p:attrNameLst>
                                      </p:cBhvr>
                                      <p:tavLst>
                                        <p:tav tm="0">
                                          <p:val>
                                            <p:strVal val="#ppt_y"/>
                                          </p:val>
                                        </p:tav>
                                        <p:tav tm="100000">
                                          <p:val>
                                            <p:strVal val="#ppt_y"/>
                                          </p:val>
                                        </p:tav>
                                      </p:tavLst>
                                    </p:anim>
                                    <p:anim calcmode="lin" valueType="num">
                                      <p:cBhvr>
                                        <p:cTn id="33"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53"/>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randombar(horizontal)">
                                      <p:cBhvr>
                                        <p:cTn id="38" dur="500"/>
                                        <p:tgtEl>
                                          <p:spTgt spid="35"/>
                                        </p:tgtEl>
                                      </p:cBhvr>
                                    </p:animEffect>
                                  </p:childTnLst>
                                </p:cTn>
                              </p:par>
                              <p:par>
                                <p:cTn id="39" presetID="41" presetClass="entr" presetSubtype="0" fill="hold" grpId="0" nodeType="withEffect">
                                  <p:stCondLst>
                                    <p:cond delay="0"/>
                                  </p:stCondLst>
                                  <p:iterate type="lt">
                                    <p:tmPct val="10000"/>
                                  </p:iterate>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42"/>
                                        </p:tgtEl>
                                        <p:attrNameLst>
                                          <p:attrName>ppt_y</p:attrName>
                                        </p:attrNameLst>
                                      </p:cBhvr>
                                      <p:tavLst>
                                        <p:tav tm="0">
                                          <p:val>
                                            <p:strVal val="#ppt_y"/>
                                          </p:val>
                                        </p:tav>
                                        <p:tav tm="100000">
                                          <p:val>
                                            <p:strVal val="#ppt_y"/>
                                          </p:val>
                                        </p:tav>
                                      </p:tavLst>
                                    </p:anim>
                                    <p:anim calcmode="lin" valueType="num">
                                      <p:cBhvr>
                                        <p:cTn id="43"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42"/>
                                        </p:tgtEl>
                                      </p:cBhvr>
                                    </p:animEffect>
                                  </p:childTnLst>
                                </p:cTn>
                              </p:par>
                            </p:childTnLst>
                          </p:cTn>
                        </p:par>
                        <p:par>
                          <p:cTn id="46" fill="hold">
                            <p:stCondLst>
                              <p:cond delay="2250"/>
                            </p:stCondLst>
                            <p:childTnLst>
                              <p:par>
                                <p:cTn id="47" presetID="2" presetClass="entr" presetSubtype="8" fill="hold" nodeType="after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0-#ppt_w/2"/>
                                          </p:val>
                                        </p:tav>
                                        <p:tav tm="100000">
                                          <p:val>
                                            <p:strVal val="#ppt_x"/>
                                          </p:val>
                                        </p:tav>
                                      </p:tavLst>
                                    </p:anim>
                                    <p:anim calcmode="lin" valueType="num">
                                      <p:cBhvr additive="base">
                                        <p:cTn id="50" dur="500" fill="hold"/>
                                        <p:tgtEl>
                                          <p:spTgt spid="54"/>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fill="hold"/>
                                        <p:tgtEl>
                                          <p:spTgt spid="36"/>
                                        </p:tgtEl>
                                        <p:attrNameLst>
                                          <p:attrName>ppt_x</p:attrName>
                                        </p:attrNameLst>
                                      </p:cBhvr>
                                      <p:tavLst>
                                        <p:tav tm="0">
                                          <p:val>
                                            <p:strVal val="1+#ppt_w/2"/>
                                          </p:val>
                                        </p:tav>
                                        <p:tav tm="100000">
                                          <p:val>
                                            <p:strVal val="#ppt_x"/>
                                          </p:val>
                                        </p:tav>
                                      </p:tavLst>
                                    </p:anim>
                                    <p:anim calcmode="lin" valueType="num">
                                      <p:cBhvr additive="base">
                                        <p:cTn id="54" dur="500" fill="hold"/>
                                        <p:tgtEl>
                                          <p:spTgt spid="36"/>
                                        </p:tgtEl>
                                        <p:attrNameLst>
                                          <p:attrName>ppt_y</p:attrName>
                                        </p:attrNameLst>
                                      </p:cBhvr>
                                      <p:tavLst>
                                        <p:tav tm="0">
                                          <p:val>
                                            <p:strVal val="#ppt_y"/>
                                          </p:val>
                                        </p:tav>
                                        <p:tav tm="100000">
                                          <p:val>
                                            <p:strVal val="#ppt_y"/>
                                          </p:val>
                                        </p:tav>
                                      </p:tavLst>
                                    </p:anim>
                                  </p:childTnLst>
                                </p:cTn>
                              </p:par>
                              <p:par>
                                <p:cTn id="55" presetID="41" presetClass="entr" presetSubtype="0" fill="hold" grpId="0" nodeType="withEffect">
                                  <p:stCondLst>
                                    <p:cond delay="0"/>
                                  </p:stCondLst>
                                  <p:iterate type="lt">
                                    <p:tmPct val="10000"/>
                                  </p:iterate>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63"/>
                                        </p:tgtEl>
                                        <p:attrNameLst>
                                          <p:attrName>ppt_y</p:attrName>
                                        </p:attrNameLst>
                                      </p:cBhvr>
                                      <p:tavLst>
                                        <p:tav tm="0">
                                          <p:val>
                                            <p:strVal val="#ppt_y"/>
                                          </p:val>
                                        </p:tav>
                                        <p:tav tm="100000">
                                          <p:val>
                                            <p:strVal val="#ppt_y"/>
                                          </p:val>
                                        </p:tav>
                                      </p:tavLst>
                                    </p:anim>
                                    <p:anim calcmode="lin" valueType="num">
                                      <p:cBhvr>
                                        <p:cTn id="59"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63"/>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randombar(horizontal)">
                                      <p:cBhvr>
                                        <p:cTn id="64" dur="500"/>
                                        <p:tgtEl>
                                          <p:spTgt spid="37"/>
                                        </p:tgtEl>
                                      </p:cBhvr>
                                    </p:animEffect>
                                  </p:childTnLst>
                                </p:cTn>
                              </p:par>
                              <p:par>
                                <p:cTn id="65" presetID="41" presetClass="entr" presetSubtype="0" fill="hold" grpId="0" nodeType="withEffect">
                                  <p:stCondLst>
                                    <p:cond delay="0"/>
                                  </p:stCondLst>
                                  <p:iterate type="lt">
                                    <p:tmPct val="10000"/>
                                  </p:iterate>
                                  <p:childTnLst>
                                    <p:set>
                                      <p:cBhvr>
                                        <p:cTn id="66" dur="1" fill="hold">
                                          <p:stCondLst>
                                            <p:cond delay="0"/>
                                          </p:stCondLst>
                                        </p:cTn>
                                        <p:tgtEl>
                                          <p:spTgt spid="43"/>
                                        </p:tgtEl>
                                        <p:attrNameLst>
                                          <p:attrName>style.visibility</p:attrName>
                                        </p:attrNameLst>
                                      </p:cBhvr>
                                      <p:to>
                                        <p:strVal val="visible"/>
                                      </p:to>
                                    </p:set>
                                    <p:anim calcmode="lin" valueType="num">
                                      <p:cBhvr>
                                        <p:cTn id="67"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43"/>
                                        </p:tgtEl>
                                        <p:attrNameLst>
                                          <p:attrName>ppt_y</p:attrName>
                                        </p:attrNameLst>
                                      </p:cBhvr>
                                      <p:tavLst>
                                        <p:tav tm="0">
                                          <p:val>
                                            <p:strVal val="#ppt_y"/>
                                          </p:val>
                                        </p:tav>
                                        <p:tav tm="100000">
                                          <p:val>
                                            <p:strVal val="#ppt_y"/>
                                          </p:val>
                                        </p:tav>
                                      </p:tavLst>
                                    </p:anim>
                                    <p:anim calcmode="lin" valueType="num">
                                      <p:cBhvr>
                                        <p:cTn id="69"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43"/>
                                        </p:tgtEl>
                                      </p:cBhvr>
                                    </p:animEffect>
                                  </p:childTnLst>
                                </p:cTn>
                              </p:par>
                            </p:childTnLst>
                          </p:cTn>
                        </p:par>
                        <p:par>
                          <p:cTn id="72" fill="hold">
                            <p:stCondLst>
                              <p:cond delay="3000"/>
                            </p:stCondLst>
                            <p:childTnLst>
                              <p:par>
                                <p:cTn id="73" presetID="2" presetClass="entr" presetSubtype="4" fill="hold" nodeType="after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500" fill="hold"/>
                                        <p:tgtEl>
                                          <p:spTgt spid="57"/>
                                        </p:tgtEl>
                                        <p:attrNameLst>
                                          <p:attrName>ppt_x</p:attrName>
                                        </p:attrNameLst>
                                      </p:cBhvr>
                                      <p:tavLst>
                                        <p:tav tm="0">
                                          <p:val>
                                            <p:strVal val="#ppt_x"/>
                                          </p:val>
                                        </p:tav>
                                        <p:tav tm="100000">
                                          <p:val>
                                            <p:strVal val="#ppt_x"/>
                                          </p:val>
                                        </p:tav>
                                      </p:tavLst>
                                    </p:anim>
                                    <p:anim calcmode="lin" valueType="num">
                                      <p:cBhvr additive="base">
                                        <p:cTn id="76" dur="500" fill="hold"/>
                                        <p:tgtEl>
                                          <p:spTgt spid="5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500" fill="hold"/>
                                        <p:tgtEl>
                                          <p:spTgt spid="38"/>
                                        </p:tgtEl>
                                        <p:attrNameLst>
                                          <p:attrName>ppt_x</p:attrName>
                                        </p:attrNameLst>
                                      </p:cBhvr>
                                      <p:tavLst>
                                        <p:tav tm="0">
                                          <p:val>
                                            <p:strVal val="#ppt_x"/>
                                          </p:val>
                                        </p:tav>
                                        <p:tav tm="100000">
                                          <p:val>
                                            <p:strVal val="#ppt_x"/>
                                          </p:val>
                                        </p:tav>
                                      </p:tavLst>
                                    </p:anim>
                                    <p:anim calcmode="lin" valueType="num">
                                      <p:cBhvr additive="base">
                                        <p:cTn id="80" dur="500" fill="hold"/>
                                        <p:tgtEl>
                                          <p:spTgt spid="38"/>
                                        </p:tgtEl>
                                        <p:attrNameLst>
                                          <p:attrName>ppt_y</p:attrName>
                                        </p:attrNameLst>
                                      </p:cBhvr>
                                      <p:tavLst>
                                        <p:tav tm="0">
                                          <p:val>
                                            <p:strVal val="1+#ppt_h/2"/>
                                          </p:val>
                                        </p:tav>
                                        <p:tav tm="100000">
                                          <p:val>
                                            <p:strVal val="#ppt_y"/>
                                          </p:val>
                                        </p:tav>
                                      </p:tavLst>
                                    </p:anim>
                                  </p:childTnLst>
                                </p:cTn>
                              </p:par>
                              <p:par>
                                <p:cTn id="81" presetID="41" presetClass="entr" presetSubtype="0" fill="hold" grpId="0" nodeType="withEffect">
                                  <p:stCondLst>
                                    <p:cond delay="0"/>
                                  </p:stCondLst>
                                  <p:iterate type="lt">
                                    <p:tmPct val="10000"/>
                                  </p:iterate>
                                  <p:childTnLst>
                                    <p:set>
                                      <p:cBhvr>
                                        <p:cTn id="82" dur="1" fill="hold">
                                          <p:stCondLst>
                                            <p:cond delay="0"/>
                                          </p:stCondLst>
                                        </p:cTn>
                                        <p:tgtEl>
                                          <p:spTgt spid="64"/>
                                        </p:tgtEl>
                                        <p:attrNameLst>
                                          <p:attrName>style.visibility</p:attrName>
                                        </p:attrNameLst>
                                      </p:cBhvr>
                                      <p:to>
                                        <p:strVal val="visible"/>
                                      </p:to>
                                    </p:set>
                                    <p:anim calcmode="lin" valueType="num">
                                      <p:cBhvr>
                                        <p:cTn id="83"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64"/>
                                        </p:tgtEl>
                                        <p:attrNameLst>
                                          <p:attrName>ppt_y</p:attrName>
                                        </p:attrNameLst>
                                      </p:cBhvr>
                                      <p:tavLst>
                                        <p:tav tm="0">
                                          <p:val>
                                            <p:strVal val="#ppt_y"/>
                                          </p:val>
                                        </p:tav>
                                        <p:tav tm="100000">
                                          <p:val>
                                            <p:strVal val="#ppt_y"/>
                                          </p:val>
                                        </p:tav>
                                      </p:tavLst>
                                    </p:anim>
                                    <p:anim calcmode="lin" valueType="num">
                                      <p:cBhvr>
                                        <p:cTn id="85"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64"/>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randombar(horizontal)">
                                      <p:cBhvr>
                                        <p:cTn id="90" dur="500"/>
                                        <p:tgtEl>
                                          <p:spTgt spid="39"/>
                                        </p:tgtEl>
                                      </p:cBhvr>
                                    </p:animEffect>
                                  </p:childTnLst>
                                </p:cTn>
                              </p:par>
                              <p:par>
                                <p:cTn id="91" presetID="41" presetClass="entr" presetSubtype="0" fill="hold" grpId="0" nodeType="withEffect">
                                  <p:stCondLst>
                                    <p:cond delay="0"/>
                                  </p:stCondLst>
                                  <p:iterate type="lt">
                                    <p:tmPct val="10000"/>
                                  </p:iterate>
                                  <p:childTnLst>
                                    <p:set>
                                      <p:cBhvr>
                                        <p:cTn id="92" dur="1" fill="hold">
                                          <p:stCondLst>
                                            <p:cond delay="0"/>
                                          </p:stCondLst>
                                        </p:cTn>
                                        <p:tgtEl>
                                          <p:spTgt spid="44"/>
                                        </p:tgtEl>
                                        <p:attrNameLst>
                                          <p:attrName>style.visibility</p:attrName>
                                        </p:attrNameLst>
                                      </p:cBhvr>
                                      <p:to>
                                        <p:strVal val="visible"/>
                                      </p:to>
                                    </p:set>
                                    <p:anim calcmode="lin" valueType="num">
                                      <p:cBhvr>
                                        <p:cTn id="93"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44"/>
                                        </p:tgtEl>
                                        <p:attrNameLst>
                                          <p:attrName>ppt_y</p:attrName>
                                        </p:attrNameLst>
                                      </p:cBhvr>
                                      <p:tavLst>
                                        <p:tav tm="0">
                                          <p:val>
                                            <p:strVal val="#ppt_y"/>
                                          </p:val>
                                        </p:tav>
                                        <p:tav tm="100000">
                                          <p:val>
                                            <p:strVal val="#ppt_y"/>
                                          </p:val>
                                        </p:tav>
                                      </p:tavLst>
                                    </p:anim>
                                    <p:anim calcmode="lin" valueType="num">
                                      <p:cBhvr>
                                        <p:cTn id="95"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38" grpId="0" bldLvl="0" animBg="1"/>
      <p:bldP spid="39" grpId="0" bldLvl="0" animBg="1"/>
      <p:bldP spid="42" grpId="0"/>
      <p:bldP spid="43" grpId="0"/>
      <p:bldP spid="44" grpId="0"/>
      <p:bldP spid="53" grpId="0"/>
      <p:bldP spid="63" grpId="0"/>
      <p:bldP spid="64"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p:cNvPicPr>
            <a:picLocks noChangeAspect="1"/>
          </p:cNvPicPr>
          <p:nvPr/>
        </p:nvPicPr>
        <p:blipFill>
          <a:blip r:embed="rId1"/>
          <a:stretch>
            <a:fillRect/>
          </a:stretch>
        </p:blipFill>
        <p:spPr>
          <a:xfrm>
            <a:off x="3110230" y="3810"/>
            <a:ext cx="5509260" cy="5139690"/>
          </a:xfrm>
          <a:prstGeom prst="rect">
            <a:avLst/>
          </a:prstGeom>
        </p:spPr>
      </p:pic>
      <p:pic>
        <p:nvPicPr>
          <p:cNvPr id="4" name="图片 3"/>
          <p:cNvPicPr>
            <a:picLocks noChangeAspect="1"/>
          </p:cNvPicPr>
          <p:nvPr/>
        </p:nvPicPr>
        <p:blipFill>
          <a:blip r:embed="rId2"/>
          <a:stretch>
            <a:fillRect/>
          </a:stretch>
        </p:blipFill>
        <p:spPr>
          <a:xfrm>
            <a:off x="407035" y="1143635"/>
            <a:ext cx="2282825" cy="3570605"/>
          </a:xfrm>
          <a:prstGeom prst="rect">
            <a:avLst/>
          </a:prstGeom>
        </p:spPr>
      </p:pic>
      <p:sp>
        <p:nvSpPr>
          <p:cNvPr id="20" name="标题 1"/>
          <p:cNvSpPr>
            <a:spLocks noGrp="1"/>
          </p:cNvSpPr>
          <p:nvPr/>
        </p:nvSpPr>
        <p:spPr>
          <a:xfrm>
            <a:off x="270510" y="303530"/>
            <a:ext cx="2555240" cy="8401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rPr>
              <a:t>自助收银机界面</a:t>
            </a:r>
            <a:endPar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20116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自助扫码付款</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3" name="内容占位符 10"/>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4657090" y="802640"/>
            <a:ext cx="2152015" cy="3352800"/>
          </a:xfrm>
          <a:prstGeom prst="rect">
            <a:avLst/>
          </a:prstGeom>
        </p:spPr>
      </p:pic>
      <p:pic>
        <p:nvPicPr>
          <p:cNvPr id="5" name="图片 4"/>
          <p:cNvPicPr>
            <a:picLocks noChangeAspect="1"/>
          </p:cNvPicPr>
          <p:nvPr/>
        </p:nvPicPr>
        <p:blipFill>
          <a:blip r:embed="rId2"/>
          <a:stretch>
            <a:fillRect/>
          </a:stretch>
        </p:blipFill>
        <p:spPr>
          <a:xfrm>
            <a:off x="179705" y="802640"/>
            <a:ext cx="2152015" cy="3350260"/>
          </a:xfrm>
          <a:prstGeom prst="rect">
            <a:avLst/>
          </a:prstGeom>
        </p:spPr>
      </p:pic>
      <p:sp>
        <p:nvSpPr>
          <p:cNvPr id="14" name="标题 1"/>
          <p:cNvSpPr txBox="1"/>
          <p:nvPr/>
        </p:nvSpPr>
        <p:spPr>
          <a:xfrm>
            <a:off x="446405" y="4303395"/>
            <a:ext cx="1618615" cy="8401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b="1" kern="0" dirty="0">
                <a:solidFill>
                  <a:schemeClr val="accent1"/>
                </a:solidFill>
                <a:effectLst>
                  <a:outerShdw blurRad="38100" dist="25400" dir="5400000" algn="ctr" rotWithShape="0">
                    <a:srgbClr val="6E747A">
                      <a:alpha val="43000"/>
                    </a:srgbClr>
                  </a:outerShdw>
                </a:effectLst>
                <a:latin typeface="+mn-lt"/>
                <a:ea typeface="+mn-ea"/>
                <a:cs typeface="+mn-ea"/>
              </a:rPr>
              <a:t>选择顾客</a:t>
            </a:r>
            <a:endParaRPr lang="zh-CN" altLang="en-US" sz="2000" b="1" kern="0" dirty="0">
              <a:solidFill>
                <a:schemeClr val="accent1"/>
              </a:solidFill>
              <a:effectLst>
                <a:outerShdw blurRad="38100" dist="25400" dir="5400000" algn="ctr" rotWithShape="0">
                  <a:srgbClr val="6E747A">
                    <a:alpha val="43000"/>
                  </a:srgbClr>
                </a:outerShdw>
              </a:effectLst>
              <a:latin typeface="+mn-lt"/>
              <a:ea typeface="+mn-ea"/>
              <a:cs typeface="+mn-ea"/>
            </a:endParaRPr>
          </a:p>
          <a:p>
            <a:pPr algn="ctr"/>
            <a:r>
              <a:rPr lang="zh-CN" altLang="en-US" sz="2000" b="1" kern="0" dirty="0">
                <a:solidFill>
                  <a:schemeClr val="accent1"/>
                </a:solidFill>
                <a:effectLst>
                  <a:outerShdw blurRad="38100" dist="25400" dir="5400000" algn="ctr" rotWithShape="0">
                    <a:srgbClr val="6E747A">
                      <a:alpha val="43000"/>
                    </a:srgbClr>
                  </a:outerShdw>
                </a:effectLst>
                <a:latin typeface="+mn-lt"/>
                <a:ea typeface="+mn-ea"/>
                <a:cs typeface="+mn-ea"/>
              </a:rPr>
              <a:t>用户类型</a:t>
            </a:r>
            <a:endParaRPr lang="zh-CN" altLang="en-US" sz="2000" b="1" kern="0" dirty="0">
              <a:solidFill>
                <a:schemeClr val="accent1"/>
              </a:solidFill>
              <a:effectLst>
                <a:outerShdw blurRad="38100" dist="25400" dir="5400000" algn="ctr" rotWithShape="0">
                  <a:srgbClr val="6E747A">
                    <a:alpha val="43000"/>
                  </a:srgbClr>
                </a:outerShdw>
              </a:effectLst>
              <a:latin typeface="+mn-lt"/>
              <a:ea typeface="+mn-ea"/>
              <a:cs typeface="+mn-ea"/>
            </a:endParaRPr>
          </a:p>
        </p:txBody>
      </p:sp>
      <p:sp>
        <p:nvSpPr>
          <p:cNvPr id="16" name="标题 1"/>
          <p:cNvSpPr txBox="1"/>
          <p:nvPr/>
        </p:nvSpPr>
        <p:spPr>
          <a:xfrm>
            <a:off x="4700270" y="4303395"/>
            <a:ext cx="2065020" cy="84010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1800" b="1" kern="0" dirty="0">
                <a:solidFill>
                  <a:schemeClr val="accent1"/>
                </a:solidFill>
                <a:effectLst>
                  <a:outerShdw blurRad="38100" dist="25400" dir="5400000" algn="ctr" rotWithShape="0">
                    <a:srgbClr val="6E747A">
                      <a:alpha val="43000"/>
                    </a:srgbClr>
                  </a:outerShdw>
                </a:effectLst>
                <a:latin typeface="+mn-lt"/>
                <a:ea typeface="+mn-ea"/>
                <a:cs typeface="+mn-ea"/>
              </a:rPr>
              <a:t>账单下方显示折扣和消费总额</a:t>
            </a:r>
            <a:endParaRPr lang="zh-CN" altLang="en-US" sz="1800" b="1" kern="0" dirty="0">
              <a:solidFill>
                <a:schemeClr val="accent1"/>
              </a:solidFill>
              <a:effectLst>
                <a:outerShdw blurRad="38100" dist="25400" dir="5400000" algn="ctr" rotWithShape="0">
                  <a:srgbClr val="6E747A">
                    <a:alpha val="43000"/>
                  </a:srgbClr>
                </a:outerShdw>
              </a:effectLst>
              <a:latin typeface="+mn-lt"/>
              <a:ea typeface="+mn-ea"/>
              <a:cs typeface="+mn-ea"/>
            </a:endParaRPr>
          </a:p>
        </p:txBody>
      </p:sp>
      <p:pic>
        <p:nvPicPr>
          <p:cNvPr id="18" name="图片 17"/>
          <p:cNvPicPr>
            <a:picLocks noChangeAspect="1"/>
          </p:cNvPicPr>
          <p:nvPr/>
        </p:nvPicPr>
        <p:blipFill>
          <a:blip r:embed="rId3"/>
          <a:stretch>
            <a:fillRect/>
          </a:stretch>
        </p:blipFill>
        <p:spPr>
          <a:xfrm>
            <a:off x="6924675" y="1642110"/>
            <a:ext cx="2105025" cy="3278505"/>
          </a:xfrm>
          <a:prstGeom prst="rect">
            <a:avLst/>
          </a:prstGeom>
        </p:spPr>
      </p:pic>
      <p:sp>
        <p:nvSpPr>
          <p:cNvPr id="19" name="标题 1"/>
          <p:cNvSpPr txBox="1"/>
          <p:nvPr/>
        </p:nvSpPr>
        <p:spPr>
          <a:xfrm>
            <a:off x="7185660" y="789940"/>
            <a:ext cx="1618615" cy="84010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rPr>
              <a:t>出示付款码即可支付</a:t>
            </a:r>
            <a:endPar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endParaRPr>
          </a:p>
        </p:txBody>
      </p:sp>
      <p:sp>
        <p:nvSpPr>
          <p:cNvPr id="20" name="标题 1"/>
          <p:cNvSpPr>
            <a:spLocks noGrp="1"/>
          </p:cNvSpPr>
          <p:nvPr/>
        </p:nvSpPr>
        <p:spPr>
          <a:xfrm>
            <a:off x="2593975" y="710565"/>
            <a:ext cx="1800860" cy="8401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rPr>
              <a:t>会员号登陆</a:t>
            </a:r>
            <a:endPar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endParaRPr>
          </a:p>
        </p:txBody>
      </p:sp>
      <p:pic>
        <p:nvPicPr>
          <p:cNvPr id="21" name="图片 20"/>
          <p:cNvPicPr>
            <a:picLocks noChangeAspect="1"/>
          </p:cNvPicPr>
          <p:nvPr/>
        </p:nvPicPr>
        <p:blipFill>
          <a:blip r:embed="rId4"/>
          <a:stretch>
            <a:fillRect/>
          </a:stretch>
        </p:blipFill>
        <p:spPr>
          <a:xfrm>
            <a:off x="2426970" y="1642110"/>
            <a:ext cx="2134870" cy="3324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18" presetClass="entr" presetSubtype="1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strips(downLeft)">
                                      <p:cBhvr>
                                        <p:cTn id="20" dur="500"/>
                                        <p:tgtEl>
                                          <p:spTgt spid="20"/>
                                        </p:tgtEl>
                                      </p:cBhvr>
                                    </p:animEffect>
                                  </p:childTnLst>
                                </p:cTn>
                              </p:par>
                              <p:par>
                                <p:cTn id="21" presetID="18" presetClass="entr" presetSubtype="12"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strips(downLeft)">
                                      <p:cBhvr>
                                        <p:cTn id="23" dur="500"/>
                                        <p:tgtEl>
                                          <p:spTgt spid="21"/>
                                        </p:tgtEl>
                                      </p:cBhvr>
                                    </p:animEffect>
                                  </p:childTnLst>
                                </p:cTn>
                              </p:par>
                            </p:childTnLst>
                          </p:cTn>
                        </p:par>
                        <p:par>
                          <p:cTn id="24" fill="hold">
                            <p:stCondLst>
                              <p:cond delay="1500"/>
                            </p:stCondLst>
                            <p:childTnLst>
                              <p:par>
                                <p:cTn id="25" presetID="1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ppt_y</p:attrName>
                                        </p:attrNameLst>
                                      </p:cBhvr>
                                      <p:tavLst>
                                        <p:tav tm="0">
                                          <p:val>
                                            <p:strVal val="#ppt_y+#ppt_h*1.125000"/>
                                          </p:val>
                                        </p:tav>
                                        <p:tav tm="100000">
                                          <p:val>
                                            <p:strVal val="#ppt_y"/>
                                          </p:val>
                                        </p:tav>
                                      </p:tavLst>
                                    </p:anim>
                                    <p:animEffect transition="in" filter="wipe(up)">
                                      <p:cBhvr>
                                        <p:cTn id="28" dur="500"/>
                                        <p:tgtEl>
                                          <p:spTgt spid="3"/>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ppt_y</p:attrName>
                                        </p:attrNameLst>
                                      </p:cBhvr>
                                      <p:tavLst>
                                        <p:tav tm="0">
                                          <p:val>
                                            <p:strVal val="#ppt_y+#ppt_h*1.125000"/>
                                          </p:val>
                                        </p:tav>
                                        <p:tav tm="100000">
                                          <p:val>
                                            <p:strVal val="#ppt_y"/>
                                          </p:val>
                                        </p:tav>
                                      </p:tavLst>
                                    </p:anim>
                                    <p:animEffect transition="in" filter="wipe(up)">
                                      <p:cBhvr>
                                        <p:cTn id="32" dur="500"/>
                                        <p:tgtEl>
                                          <p:spTgt spid="16"/>
                                        </p:tgtEl>
                                      </p:cBhvr>
                                    </p:animEffect>
                                  </p:childTnLst>
                                </p:cTn>
                              </p:par>
                            </p:childTnLst>
                          </p:cTn>
                        </p:par>
                        <p:par>
                          <p:cTn id="33" fill="hold">
                            <p:stCondLst>
                              <p:cond delay="2000"/>
                            </p:stCondLst>
                            <p:childTnLst>
                              <p:par>
                                <p:cTn id="34" presetID="37"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900" decel="100000" fill="hold"/>
                                        <p:tgtEl>
                                          <p:spTgt spid="18"/>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900" decel="100000" fill="hold"/>
                                        <p:tgtEl>
                                          <p:spTgt spid="19"/>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16"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六边形 33"/>
          <p:cNvSpPr/>
          <p:nvPr/>
        </p:nvSpPr>
        <p:spPr>
          <a:xfrm>
            <a:off x="3113838" y="648782"/>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5" name="六边形 34"/>
          <p:cNvSpPr/>
          <p:nvPr/>
        </p:nvSpPr>
        <p:spPr>
          <a:xfrm>
            <a:off x="3773281" y="722614"/>
            <a:ext cx="4564456" cy="60842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6" name="六边形 35"/>
          <p:cNvSpPr/>
          <p:nvPr/>
        </p:nvSpPr>
        <p:spPr>
          <a:xfrm>
            <a:off x="3113838" y="1676240"/>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7" name="六边形 36"/>
          <p:cNvSpPr/>
          <p:nvPr/>
        </p:nvSpPr>
        <p:spPr>
          <a:xfrm>
            <a:off x="3773281" y="1750072"/>
            <a:ext cx="4564456" cy="608420"/>
          </a:xfrm>
          <a:prstGeom prst="hexagon">
            <a:avLst/>
          </a:prstGeom>
          <a:solidFill>
            <a:srgbClr val="005A9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8" name="六边形 37"/>
          <p:cNvSpPr/>
          <p:nvPr/>
        </p:nvSpPr>
        <p:spPr>
          <a:xfrm>
            <a:off x="3113838" y="2701010"/>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9" name="六边形 38"/>
          <p:cNvSpPr/>
          <p:nvPr/>
        </p:nvSpPr>
        <p:spPr>
          <a:xfrm>
            <a:off x="3773281" y="2774842"/>
            <a:ext cx="4564456" cy="60842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0" name="六边形 39"/>
          <p:cNvSpPr/>
          <p:nvPr/>
        </p:nvSpPr>
        <p:spPr>
          <a:xfrm>
            <a:off x="3113838" y="3727124"/>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1" name="六边形 40"/>
          <p:cNvSpPr/>
          <p:nvPr/>
        </p:nvSpPr>
        <p:spPr>
          <a:xfrm>
            <a:off x="3773281" y="3800956"/>
            <a:ext cx="4564456" cy="608420"/>
          </a:xfrm>
          <a:prstGeom prst="hexagon">
            <a:avLst/>
          </a:prstGeom>
          <a:solidFill>
            <a:srgbClr val="005A9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2" name="Rectangle 7"/>
          <p:cNvSpPr>
            <a:spLocks noChangeArrowheads="1"/>
          </p:cNvSpPr>
          <p:nvPr/>
        </p:nvSpPr>
        <p:spPr bwMode="auto">
          <a:xfrm>
            <a:off x="4896036" y="803868"/>
            <a:ext cx="3348372" cy="48387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700" b="1" kern="0" dirty="0">
                <a:solidFill>
                  <a:schemeClr val="bg1"/>
                </a:solidFill>
                <a:cs typeface="+mn-ea"/>
                <a:sym typeface="+mn-lt"/>
              </a:rPr>
              <a:t>项目背景简介</a:t>
            </a:r>
            <a:endParaRPr lang="zh-CN" altLang="en-US" sz="2700" b="1" kern="0" dirty="0">
              <a:solidFill>
                <a:schemeClr val="bg1"/>
              </a:solidFill>
              <a:cs typeface="+mn-ea"/>
              <a:sym typeface="+mn-lt"/>
            </a:endParaRPr>
          </a:p>
        </p:txBody>
      </p:sp>
      <p:sp>
        <p:nvSpPr>
          <p:cNvPr id="43" name="Rectangle 7"/>
          <p:cNvSpPr>
            <a:spLocks noChangeArrowheads="1"/>
          </p:cNvSpPr>
          <p:nvPr/>
        </p:nvSpPr>
        <p:spPr bwMode="auto">
          <a:xfrm>
            <a:off x="4896036" y="1811908"/>
            <a:ext cx="3132348" cy="48387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700" b="1" kern="0" dirty="0">
                <a:solidFill>
                  <a:schemeClr val="bg1"/>
                </a:solidFill>
                <a:cs typeface="+mn-ea"/>
                <a:sym typeface="+mn-lt"/>
              </a:rPr>
              <a:t>项目整体展示</a:t>
            </a:r>
            <a:endParaRPr lang="zh-CN" altLang="en-US" sz="2700" b="1" kern="0" dirty="0">
              <a:solidFill>
                <a:schemeClr val="bg1"/>
              </a:solidFill>
              <a:cs typeface="+mn-ea"/>
              <a:sym typeface="+mn-lt"/>
            </a:endParaRPr>
          </a:p>
        </p:txBody>
      </p:sp>
      <p:sp>
        <p:nvSpPr>
          <p:cNvPr id="44" name="Rectangle 7"/>
          <p:cNvSpPr>
            <a:spLocks noChangeArrowheads="1"/>
          </p:cNvSpPr>
          <p:nvPr/>
        </p:nvSpPr>
        <p:spPr bwMode="auto">
          <a:xfrm>
            <a:off x="4896036" y="2836678"/>
            <a:ext cx="3348372" cy="48387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700" b="1" kern="0" dirty="0">
                <a:solidFill>
                  <a:schemeClr val="bg1"/>
                </a:solidFill>
                <a:cs typeface="+mn-ea"/>
                <a:sym typeface="+mn-lt"/>
              </a:rPr>
              <a:t>项目详细介绍</a:t>
            </a:r>
            <a:endParaRPr lang="zh-CN" altLang="en-US" sz="2700" b="1" kern="0" dirty="0">
              <a:solidFill>
                <a:schemeClr val="bg1"/>
              </a:solidFill>
              <a:cs typeface="+mn-ea"/>
              <a:sym typeface="+mn-lt"/>
            </a:endParaRPr>
          </a:p>
        </p:txBody>
      </p:sp>
      <p:sp>
        <p:nvSpPr>
          <p:cNvPr id="45" name="Rectangle 7"/>
          <p:cNvSpPr>
            <a:spLocks noChangeArrowheads="1"/>
          </p:cNvSpPr>
          <p:nvPr/>
        </p:nvSpPr>
        <p:spPr bwMode="auto">
          <a:xfrm>
            <a:off x="4896035" y="3862792"/>
            <a:ext cx="3441701" cy="483870"/>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700" b="1" kern="0" dirty="0">
                <a:solidFill>
                  <a:schemeClr val="bg1"/>
                </a:solidFill>
                <a:cs typeface="+mn-ea"/>
                <a:sym typeface="+mn-lt"/>
              </a:rPr>
              <a:t>项目总结展望</a:t>
            </a:r>
            <a:endParaRPr lang="zh-CN" altLang="en-US" sz="2700" b="1" kern="0" dirty="0">
              <a:solidFill>
                <a:schemeClr val="bg1"/>
              </a:solidFill>
              <a:cs typeface="+mn-ea"/>
              <a:sym typeface="+mn-lt"/>
            </a:endParaRPr>
          </a:p>
        </p:txBody>
      </p:sp>
      <p:sp>
        <p:nvSpPr>
          <p:cNvPr id="46" name="Freeform 5"/>
          <p:cNvSpPr/>
          <p:nvPr/>
        </p:nvSpPr>
        <p:spPr bwMode="auto">
          <a:xfrm>
            <a:off x="387999" y="1611844"/>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p>
            <a:endParaRPr lang="zh-CN" altLang="en-US">
              <a:solidFill>
                <a:srgbClr val="005A9E"/>
              </a:solidFill>
              <a:cs typeface="+mn-ea"/>
              <a:sym typeface="+mn-lt"/>
            </a:endParaRPr>
          </a:p>
        </p:txBody>
      </p:sp>
      <p:sp>
        <p:nvSpPr>
          <p:cNvPr id="47" name="Freeform 5"/>
          <p:cNvSpPr/>
          <p:nvPr/>
        </p:nvSpPr>
        <p:spPr bwMode="auto">
          <a:xfrm>
            <a:off x="583259" y="1676240"/>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61000"/>
                  <a:lumOff val="39000"/>
                </a:schemeClr>
              </a:gs>
              <a:gs pos="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p>
            <a:endParaRPr lang="zh-CN" altLang="en-US">
              <a:solidFill>
                <a:srgbClr val="005A9E"/>
              </a:solidFill>
              <a:cs typeface="+mn-ea"/>
              <a:sym typeface="+mn-lt"/>
            </a:endParaRPr>
          </a:p>
        </p:txBody>
      </p:sp>
      <p:sp>
        <p:nvSpPr>
          <p:cNvPr id="48" name="矩形 47"/>
          <p:cNvSpPr/>
          <p:nvPr/>
        </p:nvSpPr>
        <p:spPr>
          <a:xfrm>
            <a:off x="906326" y="2095871"/>
            <a:ext cx="1638756" cy="784808"/>
          </a:xfrm>
          <a:prstGeom prst="rect">
            <a:avLst/>
          </a:prstGeom>
        </p:spPr>
        <p:txBody>
          <a:bodyPr wrap="square" lIns="91418" tIns="45709" rIns="91418" bIns="45709">
            <a:spAutoFit/>
          </a:bodyPr>
          <a:lstStyle/>
          <a:p>
            <a:pPr defTabSz="934085">
              <a:spcBef>
                <a:spcPts val="0"/>
              </a:spcBef>
              <a:spcAft>
                <a:spcPts val="0"/>
              </a:spcAft>
              <a:defRPr/>
            </a:pPr>
            <a:r>
              <a:rPr lang="zh-CN" altLang="en-US" sz="4500" b="1" kern="0" dirty="0">
                <a:solidFill>
                  <a:srgbClr val="005A9E"/>
                </a:solidFill>
                <a:cs typeface="+mn-ea"/>
                <a:sym typeface="+mn-lt"/>
              </a:rPr>
              <a:t>目 录</a:t>
            </a:r>
            <a:endParaRPr lang="zh-CN" altLang="en-US" sz="4500" b="1" kern="0" dirty="0">
              <a:solidFill>
                <a:srgbClr val="005A9E"/>
              </a:solidFill>
              <a:cs typeface="+mn-ea"/>
              <a:sym typeface="+mn-lt"/>
            </a:endParaRPr>
          </a:p>
        </p:txBody>
      </p:sp>
      <p:sp>
        <p:nvSpPr>
          <p:cNvPr id="49" name="Rectangle 4"/>
          <p:cNvSpPr txBox="1">
            <a:spLocks noChangeArrowheads="1"/>
          </p:cNvSpPr>
          <p:nvPr/>
        </p:nvSpPr>
        <p:spPr bwMode="auto">
          <a:xfrm>
            <a:off x="938441" y="2797950"/>
            <a:ext cx="1480053" cy="380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spcBef>
                <a:spcPts val="0"/>
              </a:spcBef>
              <a:spcAft>
                <a:spcPts val="0"/>
              </a:spcAft>
              <a:defRPr/>
            </a:pPr>
            <a:r>
              <a:rPr lang="en-US" altLang="zh-CN" sz="1800" kern="0" dirty="0">
                <a:solidFill>
                  <a:srgbClr val="005A9E"/>
                </a:solidFill>
                <a:latin typeface="+mn-lt"/>
                <a:ea typeface="+mn-ea"/>
                <a:cs typeface="+mn-ea"/>
                <a:sym typeface="+mn-lt"/>
              </a:rPr>
              <a:t>CONTENTS</a:t>
            </a:r>
            <a:endParaRPr lang="zh-CN" altLang="en-US" sz="1800" kern="0" dirty="0">
              <a:solidFill>
                <a:srgbClr val="005A9E"/>
              </a:solidFill>
              <a:latin typeface="+mn-lt"/>
              <a:ea typeface="+mn-ea"/>
              <a:cs typeface="+mn-ea"/>
              <a:sym typeface="+mn-lt"/>
            </a:endParaRPr>
          </a:p>
        </p:txBody>
      </p:sp>
      <p:grpSp>
        <p:nvGrpSpPr>
          <p:cNvPr id="50" name="组合 49"/>
          <p:cNvGrpSpPr/>
          <p:nvPr/>
        </p:nvGrpSpPr>
        <p:grpSpPr>
          <a:xfrm rot="16200000">
            <a:off x="3347739" y="531942"/>
            <a:ext cx="851086" cy="960278"/>
            <a:chOff x="8439634" y="3544648"/>
            <a:chExt cx="1611146" cy="1817848"/>
          </a:xfrm>
        </p:grpSpPr>
        <p:sp>
          <p:nvSpPr>
            <p:cNvPr id="5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3" name="Rectangle 7"/>
          <p:cNvSpPr>
            <a:spLocks noChangeArrowheads="1"/>
          </p:cNvSpPr>
          <p:nvPr/>
        </p:nvSpPr>
        <p:spPr bwMode="auto">
          <a:xfrm>
            <a:off x="3607852" y="796038"/>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1</a:t>
            </a:r>
            <a:endParaRPr lang="zh-CN" altLang="en-US" sz="2700" b="1" dirty="0">
              <a:solidFill>
                <a:schemeClr val="bg1"/>
              </a:solidFill>
              <a:cs typeface="+mn-ea"/>
              <a:sym typeface="+mn-lt"/>
            </a:endParaRPr>
          </a:p>
        </p:txBody>
      </p:sp>
      <p:grpSp>
        <p:nvGrpSpPr>
          <p:cNvPr id="54" name="组合 53"/>
          <p:cNvGrpSpPr/>
          <p:nvPr/>
        </p:nvGrpSpPr>
        <p:grpSpPr>
          <a:xfrm rot="16200000">
            <a:off x="3347739" y="1559400"/>
            <a:ext cx="851086" cy="960278"/>
            <a:chOff x="8439634" y="3544648"/>
            <a:chExt cx="1611146" cy="1817848"/>
          </a:xfrm>
        </p:grpSpPr>
        <p:sp>
          <p:nvSpPr>
            <p:cNvPr id="5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57" name="组合 56"/>
          <p:cNvGrpSpPr/>
          <p:nvPr/>
        </p:nvGrpSpPr>
        <p:grpSpPr>
          <a:xfrm rot="16200000">
            <a:off x="3347739" y="2584170"/>
            <a:ext cx="851086" cy="960278"/>
            <a:chOff x="8439634" y="3544648"/>
            <a:chExt cx="1611146" cy="1817848"/>
          </a:xfrm>
        </p:grpSpPr>
        <p:sp>
          <p:nvSpPr>
            <p:cNvPr id="58"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9"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60" name="组合 59"/>
          <p:cNvGrpSpPr/>
          <p:nvPr/>
        </p:nvGrpSpPr>
        <p:grpSpPr>
          <a:xfrm rot="16200000">
            <a:off x="3347739" y="3610284"/>
            <a:ext cx="851086" cy="960278"/>
            <a:chOff x="8439634" y="3544648"/>
            <a:chExt cx="1611146" cy="1817848"/>
          </a:xfrm>
        </p:grpSpPr>
        <p:sp>
          <p:nvSpPr>
            <p:cNvPr id="6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6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63" name="Rectangle 7"/>
          <p:cNvSpPr>
            <a:spLocks noChangeArrowheads="1"/>
          </p:cNvSpPr>
          <p:nvPr/>
        </p:nvSpPr>
        <p:spPr bwMode="auto">
          <a:xfrm>
            <a:off x="3607852" y="1811908"/>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2</a:t>
            </a:r>
            <a:endParaRPr lang="zh-CN" altLang="en-US" sz="2700" b="1" dirty="0">
              <a:solidFill>
                <a:schemeClr val="bg1"/>
              </a:solidFill>
              <a:cs typeface="+mn-ea"/>
              <a:sym typeface="+mn-lt"/>
            </a:endParaRPr>
          </a:p>
        </p:txBody>
      </p:sp>
      <p:sp>
        <p:nvSpPr>
          <p:cNvPr id="64" name="Rectangle 7"/>
          <p:cNvSpPr>
            <a:spLocks noChangeArrowheads="1"/>
          </p:cNvSpPr>
          <p:nvPr/>
        </p:nvSpPr>
        <p:spPr bwMode="auto">
          <a:xfrm>
            <a:off x="3607852" y="2821935"/>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3</a:t>
            </a:r>
            <a:endParaRPr lang="zh-CN" altLang="en-US" sz="2700" b="1" dirty="0">
              <a:solidFill>
                <a:schemeClr val="bg1"/>
              </a:solidFill>
              <a:cs typeface="+mn-ea"/>
              <a:sym typeface="+mn-lt"/>
            </a:endParaRPr>
          </a:p>
        </p:txBody>
      </p:sp>
      <p:sp>
        <p:nvSpPr>
          <p:cNvPr id="65" name="Rectangle 7"/>
          <p:cNvSpPr>
            <a:spLocks noChangeArrowheads="1"/>
          </p:cNvSpPr>
          <p:nvPr/>
        </p:nvSpPr>
        <p:spPr bwMode="auto">
          <a:xfrm>
            <a:off x="3607852" y="3848049"/>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4</a:t>
            </a:r>
            <a:endParaRPr lang="zh-CN" altLang="en-US" sz="27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par>
                          <p:cTn id="13" fill="hold">
                            <p:stCondLst>
                              <p:cond delay="0"/>
                            </p:stCondLst>
                            <p:childTnLst>
                              <p:par>
                                <p:cTn id="14" presetID="22" presetClass="entr" presetSubtype="4"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par>
                                <p:cTn id="23" presetID="22" presetClass="entr" presetSubtype="4"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down)">
                                      <p:cBhvr>
                                        <p:cTn id="28" dur="500"/>
                                        <p:tgtEl>
                                          <p:spTgt spid="53"/>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down)">
                                      <p:cBhvr>
                                        <p:cTn id="38" dur="500"/>
                                        <p:tgtEl>
                                          <p:spTgt spid="43"/>
                                        </p:tgtEl>
                                      </p:cBhvr>
                                    </p:animEffect>
                                  </p:childTnLst>
                                </p:cTn>
                              </p:par>
                              <p:par>
                                <p:cTn id="39" presetID="22" presetClass="entr" presetSubtype="4"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down)">
                                      <p:cBhvr>
                                        <p:cTn id="41" dur="500"/>
                                        <p:tgtEl>
                                          <p:spTgt spid="5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down)">
                                      <p:cBhvr>
                                        <p:cTn id="44" dur="500"/>
                                        <p:tgtEl>
                                          <p:spTgt spid="63"/>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down)">
                                      <p:cBhvr>
                                        <p:cTn id="51" dur="500"/>
                                        <p:tgtEl>
                                          <p:spTgt spid="3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down)">
                                      <p:cBhvr>
                                        <p:cTn id="54" dur="500"/>
                                        <p:tgtEl>
                                          <p:spTgt spid="44"/>
                                        </p:tgtEl>
                                      </p:cBhvr>
                                    </p:animEffect>
                                  </p:childTnLst>
                                </p:cTn>
                              </p:par>
                              <p:par>
                                <p:cTn id="55" presetID="22" presetClass="entr" presetSubtype="4"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down)">
                                      <p:cBhvr>
                                        <p:cTn id="57" dur="500"/>
                                        <p:tgtEl>
                                          <p:spTgt spid="5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down)">
                                      <p:cBhvr>
                                        <p:cTn id="60" dur="500"/>
                                        <p:tgtEl>
                                          <p:spTgt spid="64"/>
                                        </p:tgtEl>
                                      </p:cBhvr>
                                    </p:animEffect>
                                  </p:childTnLst>
                                </p:cTn>
                              </p:par>
                            </p:childTnLst>
                          </p:cTn>
                        </p:par>
                        <p:par>
                          <p:cTn id="61" fill="hold">
                            <p:stCondLst>
                              <p:cond delay="1500"/>
                            </p:stCondLst>
                            <p:childTnLst>
                              <p:par>
                                <p:cTn id="62" presetID="22" presetClass="entr" presetSubtype="4"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down)">
                                      <p:cBhvr>
                                        <p:cTn id="64" dur="500"/>
                                        <p:tgtEl>
                                          <p:spTgt spid="40"/>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down)">
                                      <p:cBhvr>
                                        <p:cTn id="67" dur="500"/>
                                        <p:tgtEl>
                                          <p:spTgt spid="41"/>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wipe(down)">
                                      <p:cBhvr>
                                        <p:cTn id="70" dur="500"/>
                                        <p:tgtEl>
                                          <p:spTgt spid="45"/>
                                        </p:tgtEl>
                                      </p:cBhvr>
                                    </p:animEffect>
                                  </p:childTnLst>
                                </p:cTn>
                              </p:par>
                              <p:par>
                                <p:cTn id="71" presetID="22" presetClass="entr" presetSubtype="4"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wipe(down)">
                                      <p:cBhvr>
                                        <p:cTn id="73" dur="500"/>
                                        <p:tgtEl>
                                          <p:spTgt spid="60"/>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wipe(down)">
                                      <p:cBhvr>
                                        <p:cTn id="7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animBg="1" uiExpand="1"/>
      <p:bldP spid="46" grpId="1" animBg="1"/>
      <p:bldP spid="47" grpId="1" animBg="1"/>
      <p:bldP spid="48" grpId="1"/>
      <p:bldP spid="49" grpId="1" animBg="1"/>
      <p:bldP spid="34" grpId="0" animBg="1"/>
      <p:bldP spid="35" grpId="0" animBg="1"/>
      <p:bldP spid="42" grpId="0"/>
      <p:bldP spid="53" grpId="0"/>
      <p:bldP spid="34" grpId="1" animBg="1"/>
      <p:bldP spid="35" grpId="1" animBg="1"/>
      <p:bldP spid="42" grpId="1"/>
      <p:bldP spid="53" grpId="1"/>
      <p:bldP spid="36" grpId="0" animBg="1"/>
      <p:bldP spid="37" grpId="0" animBg="1"/>
      <p:bldP spid="43" grpId="0"/>
      <p:bldP spid="63" grpId="0"/>
      <p:bldP spid="36" grpId="1" animBg="1"/>
      <p:bldP spid="37" grpId="1" animBg="1"/>
      <p:bldP spid="43" grpId="1"/>
      <p:bldP spid="63" grpId="1"/>
      <p:bldP spid="38" grpId="0" animBg="1"/>
      <p:bldP spid="39" grpId="0" animBg="1"/>
      <p:bldP spid="44" grpId="0"/>
      <p:bldP spid="64" grpId="0"/>
      <p:bldP spid="38" grpId="1" animBg="1"/>
      <p:bldP spid="39" grpId="1" animBg="1"/>
      <p:bldP spid="44" grpId="1"/>
      <p:bldP spid="64" grpId="1"/>
      <p:bldP spid="40" grpId="0" animBg="1"/>
      <p:bldP spid="41" grpId="0" animBg="1"/>
      <p:bldP spid="45" grpId="0"/>
      <p:bldP spid="65" grpId="0"/>
      <p:bldP spid="40" grpId="1" animBg="1"/>
      <p:bldP spid="41" grpId="1" animBg="1"/>
      <p:bldP spid="45" grpId="1"/>
      <p:bldP spid="6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20116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自助扫码付款</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7" name="文本框 6"/>
          <p:cNvSpPr txBox="1"/>
          <p:nvPr/>
        </p:nvSpPr>
        <p:spPr>
          <a:xfrm>
            <a:off x="325755" y="925830"/>
            <a:ext cx="1960880" cy="398780"/>
          </a:xfrm>
          <a:prstGeom prst="rect">
            <a:avLst/>
          </a:prstGeom>
          <a:noFill/>
        </p:spPr>
        <p:txBody>
          <a:bodyPr wrap="none" rtlCol="0" anchor="t">
            <a:spAutoFit/>
          </a:bodyPr>
          <a:p>
            <a:r>
              <a:rPr lang="zh-CN" altLang="en-US" sz="2000" b="1" dirty="0">
                <a:solidFill>
                  <a:schemeClr val="accent1"/>
                </a:solidFill>
                <a:effectLst>
                  <a:outerShdw blurRad="38100" dist="25400" dir="5400000" algn="ctr" rotWithShape="0">
                    <a:srgbClr val="6E747A">
                      <a:alpha val="43000"/>
                    </a:srgbClr>
                  </a:outerShdw>
                </a:effectLst>
                <a:sym typeface="+mn-ea"/>
              </a:rPr>
              <a:t>商品信息的存储</a:t>
            </a:r>
            <a:endParaRPr lang="zh-CN" altLang="en-US" sz="2000" b="1" dirty="0">
              <a:solidFill>
                <a:schemeClr val="accent1"/>
              </a:solidFill>
              <a:effectLst>
                <a:outerShdw blurRad="38100" dist="25400" dir="5400000" algn="ctr" rotWithShape="0">
                  <a:srgbClr val="6E747A">
                    <a:alpha val="43000"/>
                  </a:srgbClr>
                </a:outerShdw>
              </a:effectLst>
              <a:sym typeface="+mn-ea"/>
            </a:endParaRPr>
          </a:p>
        </p:txBody>
      </p:sp>
      <p:pic>
        <p:nvPicPr>
          <p:cNvPr id="3" name="图片 2"/>
          <p:cNvPicPr>
            <a:picLocks noChangeAspect="1"/>
          </p:cNvPicPr>
          <p:nvPr/>
        </p:nvPicPr>
        <p:blipFill>
          <a:blip r:embed="rId1"/>
          <a:stretch>
            <a:fillRect/>
          </a:stretch>
        </p:blipFill>
        <p:spPr>
          <a:xfrm>
            <a:off x="2919402" y="1938348"/>
            <a:ext cx="6050608" cy="2244012"/>
          </a:xfrm>
          <a:prstGeom prst="rect">
            <a:avLst/>
          </a:prstGeom>
        </p:spPr>
      </p:pic>
      <p:pic>
        <p:nvPicPr>
          <p:cNvPr id="4" name="ECB019B1-382A-4266-B25C-5B523AA43C14-3" descr="qt_temp"/>
          <p:cNvPicPr>
            <a:picLocks noChangeAspect="1"/>
          </p:cNvPicPr>
          <p:nvPr/>
        </p:nvPicPr>
        <p:blipFill>
          <a:blip r:embed="rId2"/>
          <a:stretch>
            <a:fillRect/>
          </a:stretch>
        </p:blipFill>
        <p:spPr>
          <a:xfrm>
            <a:off x="179705" y="1324610"/>
            <a:ext cx="2907665" cy="3615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par>
                                <p:cTn id="14" presetID="1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20116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自助扫码付款</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7" name="文本框 6"/>
          <p:cNvSpPr txBox="1"/>
          <p:nvPr/>
        </p:nvSpPr>
        <p:spPr>
          <a:xfrm>
            <a:off x="325755" y="925830"/>
            <a:ext cx="1198880" cy="398780"/>
          </a:xfrm>
          <a:prstGeom prst="rect">
            <a:avLst/>
          </a:prstGeom>
          <a:noFill/>
        </p:spPr>
        <p:txBody>
          <a:bodyPr wrap="none" rtlCol="0" anchor="t">
            <a:spAutoFit/>
          </a:bodyPr>
          <a:p>
            <a:r>
              <a:rPr lang="zh-CN" altLang="en-US" sz="2000" b="1" dirty="0">
                <a:solidFill>
                  <a:schemeClr val="accent1"/>
                </a:solidFill>
                <a:effectLst>
                  <a:outerShdw blurRad="38100" dist="25400" dir="5400000" algn="ctr" rotWithShape="0">
                    <a:srgbClr val="6E747A">
                      <a:alpha val="43000"/>
                    </a:srgbClr>
                  </a:outerShdw>
                </a:effectLst>
                <a:sym typeface="+mn-ea"/>
              </a:rPr>
              <a:t>短信发送</a:t>
            </a:r>
            <a:endParaRPr lang="zh-CN" altLang="en-US" sz="2000" b="1" dirty="0">
              <a:solidFill>
                <a:schemeClr val="accent1"/>
              </a:solidFill>
              <a:effectLst>
                <a:outerShdw blurRad="38100" dist="25400" dir="5400000" algn="ctr" rotWithShape="0">
                  <a:srgbClr val="6E747A">
                    <a:alpha val="43000"/>
                  </a:srgbClr>
                </a:outerShdw>
              </a:effectLst>
              <a:sym typeface="+mn-ea"/>
            </a:endParaRPr>
          </a:p>
        </p:txBody>
      </p:sp>
      <p:sp>
        <p:nvSpPr>
          <p:cNvPr id="2" name="文本框 1"/>
          <p:cNvSpPr txBox="1"/>
          <p:nvPr/>
        </p:nvSpPr>
        <p:spPr>
          <a:xfrm>
            <a:off x="4739640" y="925830"/>
            <a:ext cx="1565910" cy="398780"/>
          </a:xfrm>
          <a:prstGeom prst="rect">
            <a:avLst/>
          </a:prstGeom>
          <a:noFill/>
        </p:spPr>
        <p:txBody>
          <a:bodyPr wrap="none" rtlCol="0" anchor="t">
            <a:spAutoFit/>
          </a:bodyPr>
          <a:p>
            <a:r>
              <a:rPr lang="zh-CN" altLang="en-US" sz="2000" b="1" dirty="0">
                <a:solidFill>
                  <a:schemeClr val="accent1"/>
                </a:solidFill>
                <a:effectLst>
                  <a:outerShdw blurRad="38100" dist="25400" dir="5400000" algn="ctr" rotWithShape="0">
                    <a:srgbClr val="6E747A">
                      <a:alpha val="43000"/>
                    </a:srgbClr>
                  </a:outerShdw>
                </a:effectLst>
                <a:sym typeface="+mn-ea"/>
              </a:rPr>
              <a:t>与</a:t>
            </a:r>
            <a:r>
              <a:rPr lang="en-US" altLang="zh-CN" sz="2000" b="1" dirty="0">
                <a:solidFill>
                  <a:schemeClr val="accent1"/>
                </a:solidFill>
                <a:effectLst>
                  <a:outerShdw blurRad="38100" dist="25400" dir="5400000" algn="ctr" rotWithShape="0">
                    <a:srgbClr val="6E747A">
                      <a:alpha val="43000"/>
                    </a:srgbClr>
                  </a:outerShdw>
                </a:effectLst>
                <a:sym typeface="+mn-ea"/>
              </a:rPr>
              <a:t>HA</a:t>
            </a:r>
            <a:r>
              <a:rPr lang="zh-CN" altLang="en-US" sz="2000" b="1" dirty="0">
                <a:solidFill>
                  <a:schemeClr val="accent1"/>
                </a:solidFill>
                <a:effectLst>
                  <a:outerShdw blurRad="38100" dist="25400" dir="5400000" algn="ctr" rotWithShape="0">
                    <a:srgbClr val="6E747A">
                      <a:alpha val="43000"/>
                    </a:srgbClr>
                  </a:outerShdw>
                </a:effectLst>
                <a:sym typeface="+mn-ea"/>
              </a:rPr>
              <a:t>的通信</a:t>
            </a:r>
            <a:endParaRPr lang="zh-CN" altLang="en-US" sz="2000" b="1" dirty="0">
              <a:solidFill>
                <a:schemeClr val="accent1"/>
              </a:solidFill>
              <a:effectLst>
                <a:outerShdw blurRad="38100" dist="25400" dir="5400000" algn="ctr" rotWithShape="0">
                  <a:srgbClr val="6E747A">
                    <a:alpha val="43000"/>
                  </a:srgbClr>
                </a:outerShdw>
              </a:effectLst>
              <a:sym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4645" y="1324610"/>
            <a:ext cx="1834515" cy="3634105"/>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324610"/>
            <a:ext cx="1834515" cy="3634105"/>
          </a:xfrm>
          <a:prstGeom prst="rect">
            <a:avLst/>
          </a:prstGeom>
        </p:spPr>
      </p:pic>
      <p:sp>
        <p:nvSpPr>
          <p:cNvPr id="5" name="矩形 4"/>
          <p:cNvSpPr/>
          <p:nvPr/>
        </p:nvSpPr>
        <p:spPr>
          <a:xfrm>
            <a:off x="4739640" y="1838325"/>
            <a:ext cx="3916680" cy="1014730"/>
          </a:xfrm>
          <a:prstGeom prst="rect">
            <a:avLst/>
          </a:prstGeom>
        </p:spPr>
        <p:txBody>
          <a:bodyPr wrap="square">
            <a:spAutoFit/>
          </a:bodyPr>
          <a:p>
            <a:pPr defTabSz="913765">
              <a:spcBef>
                <a:spcPts val="0"/>
              </a:spcBef>
              <a:spcAft>
                <a:spcPts val="0"/>
              </a:spcAft>
              <a:defRPr/>
            </a:pPr>
            <a:r>
              <a:rPr lang="en-US" altLang="zh-CN" sz="2000" b="1" kern="0" dirty="0">
                <a:solidFill>
                  <a:srgbClr val="005A9E"/>
                </a:solidFill>
                <a:cs typeface="+mn-ea"/>
                <a:sym typeface="+mn-lt"/>
              </a:rPr>
              <a:t>       </a:t>
            </a:r>
            <a:r>
              <a:rPr lang="zh-CN" altLang="en-US" sz="2000" b="1" kern="0" dirty="0">
                <a:solidFill>
                  <a:srgbClr val="005A9E"/>
                </a:solidFill>
                <a:cs typeface="+mn-ea"/>
                <a:sym typeface="+mn-lt"/>
              </a:rPr>
              <a:t>通过</a:t>
            </a:r>
            <a:r>
              <a:rPr lang="en-US" altLang="zh-CN" sz="2000" b="1" kern="0" dirty="0">
                <a:solidFill>
                  <a:srgbClr val="005A9E"/>
                </a:solidFill>
                <a:cs typeface="+mn-ea"/>
                <a:sym typeface="+mn-lt"/>
              </a:rPr>
              <a:t>MQTT</a:t>
            </a:r>
            <a:r>
              <a:rPr lang="zh-CN" altLang="en-US" sz="2000" b="1" kern="0" dirty="0">
                <a:solidFill>
                  <a:srgbClr val="005A9E"/>
                </a:solidFill>
                <a:cs typeface="+mn-ea"/>
                <a:sym typeface="+mn-lt"/>
              </a:rPr>
              <a:t>订阅同一个频道，发送卖出的商品名及数量。</a:t>
            </a:r>
            <a:endParaRPr lang="zh-CN" altLang="en-US" sz="2000" b="1" kern="0" dirty="0">
              <a:solidFill>
                <a:srgbClr val="005A9E"/>
              </a:solidFill>
              <a:cs typeface="+mn-ea"/>
              <a:sym typeface="+mn-lt"/>
            </a:endParaRPr>
          </a:p>
          <a:p>
            <a:pPr defTabSz="913765">
              <a:spcBef>
                <a:spcPts val="0"/>
              </a:spcBef>
              <a:spcAft>
                <a:spcPts val="0"/>
              </a:spcAft>
              <a:defRPr/>
            </a:pPr>
            <a:r>
              <a:rPr lang="en-US" altLang="zh-CN" sz="2000" b="1" kern="0" dirty="0">
                <a:solidFill>
                  <a:srgbClr val="005A9E"/>
                </a:solidFill>
                <a:cs typeface="+mn-ea"/>
                <a:sym typeface="+mn-lt"/>
              </a:rPr>
              <a:t>       HA</a:t>
            </a:r>
            <a:r>
              <a:rPr lang="zh-CN" altLang="en-US" sz="2000" b="1" kern="0" dirty="0">
                <a:solidFill>
                  <a:srgbClr val="005A9E"/>
                </a:solidFill>
                <a:cs typeface="+mn-ea"/>
                <a:sym typeface="+mn-lt"/>
              </a:rPr>
              <a:t>端接收信息并进行处理。</a:t>
            </a:r>
            <a:endParaRPr lang="zh-CN" altLang="en-US" sz="2000" b="1" kern="0" dirty="0">
              <a:solidFill>
                <a:srgbClr val="005A9E"/>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par>
                                <p:cTn id="12" presetID="18" presetClass="entr" presetSubtype="12"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strips(down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p:tgtEl>
                                          <p:spTgt spid="2"/>
                                        </p:tgtEl>
                                        <p:attrNameLst>
                                          <p:attrName>ppt_y</p:attrName>
                                        </p:attrNameLst>
                                      </p:cBhvr>
                                      <p:tavLst>
                                        <p:tav tm="0">
                                          <p:val>
                                            <p:strVal val="#ppt_y+#ppt_h*1.125000"/>
                                          </p:val>
                                        </p:tav>
                                        <p:tav tm="100000">
                                          <p:val>
                                            <p:strVal val="#ppt_y"/>
                                          </p:val>
                                        </p:tav>
                                      </p:tavLst>
                                    </p:anim>
                                    <p:animEffect transition="in" filter="wipe(up)">
                                      <p:cBhvr>
                                        <p:cTn id="20" dur="500"/>
                                        <p:tgtEl>
                                          <p:spTgt spid="2"/>
                                        </p:tgtEl>
                                      </p:cBhvr>
                                    </p:animEffect>
                                  </p:childTnLst>
                                </p:cTn>
                              </p:par>
                              <p:par>
                                <p:cTn id="21" presetID="18" presetClass="entr" presetSubtype="1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strips(down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20116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员工查询数据</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4" name="图片 3"/>
          <p:cNvPicPr>
            <a:picLocks noChangeAspect="1"/>
          </p:cNvPicPr>
          <p:nvPr/>
        </p:nvPicPr>
        <p:blipFill>
          <a:blip r:embed="rId1"/>
          <a:stretch>
            <a:fillRect/>
          </a:stretch>
        </p:blipFill>
        <p:spPr>
          <a:xfrm>
            <a:off x="398145" y="1457325"/>
            <a:ext cx="2282825" cy="3570605"/>
          </a:xfrm>
          <a:prstGeom prst="rect">
            <a:avLst/>
          </a:prstGeom>
        </p:spPr>
      </p:pic>
      <p:sp>
        <p:nvSpPr>
          <p:cNvPr id="2" name="标题 1"/>
          <p:cNvSpPr txBox="1"/>
          <p:nvPr/>
        </p:nvSpPr>
        <p:spPr>
          <a:xfrm>
            <a:off x="459740" y="825500"/>
            <a:ext cx="2013585" cy="63182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rPr>
              <a:t>起始菜单选择</a:t>
            </a:r>
            <a:r>
              <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rPr>
              <a:t>功能</a:t>
            </a:r>
            <a:endParaRPr lang="zh-CN" altLang="en-US" sz="1800" dirty="0"/>
          </a:p>
        </p:txBody>
      </p:sp>
      <p:pic>
        <p:nvPicPr>
          <p:cNvPr id="3" name="内容占位符 8"/>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6437809" y="1456996"/>
            <a:ext cx="2292353" cy="3571200"/>
          </a:xfrm>
          <a:prstGeom prst="rect">
            <a:avLst/>
          </a:prstGeom>
        </p:spPr>
      </p:pic>
      <p:pic>
        <p:nvPicPr>
          <p:cNvPr id="6" name="图片 5"/>
          <p:cNvPicPr>
            <a:picLocks noChangeAspect="1"/>
          </p:cNvPicPr>
          <p:nvPr/>
        </p:nvPicPr>
        <p:blipFill>
          <a:blip r:embed="rId3"/>
          <a:stretch>
            <a:fillRect/>
          </a:stretch>
        </p:blipFill>
        <p:spPr>
          <a:xfrm>
            <a:off x="3409785" y="624960"/>
            <a:ext cx="2293591" cy="3571200"/>
          </a:xfrm>
          <a:prstGeom prst="rect">
            <a:avLst/>
          </a:prstGeom>
        </p:spPr>
      </p:pic>
      <p:sp>
        <p:nvSpPr>
          <p:cNvPr id="5" name="标题 1"/>
          <p:cNvSpPr txBox="1"/>
          <p:nvPr/>
        </p:nvSpPr>
        <p:spPr>
          <a:xfrm>
            <a:off x="3434715" y="4267200"/>
            <a:ext cx="2243455" cy="90614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rPr>
              <a:t>员工登陆界面输入账户密码登陆</a:t>
            </a:r>
            <a:endPar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endParaRPr>
          </a:p>
        </p:txBody>
      </p:sp>
      <p:sp>
        <p:nvSpPr>
          <p:cNvPr id="14" name="标题 1"/>
          <p:cNvSpPr txBox="1"/>
          <p:nvPr/>
        </p:nvSpPr>
        <p:spPr>
          <a:xfrm>
            <a:off x="6437630" y="624840"/>
            <a:ext cx="2225675" cy="90614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1600" b="1" kern="0" dirty="0">
                <a:solidFill>
                  <a:schemeClr val="accent1"/>
                </a:solidFill>
                <a:effectLst>
                  <a:outerShdw blurRad="38100" dist="25400" dir="5400000" algn="ctr" rotWithShape="0">
                    <a:srgbClr val="6E747A">
                      <a:alpha val="43000"/>
                    </a:srgbClr>
                  </a:outerShdw>
                </a:effectLst>
                <a:latin typeface="+mn-lt"/>
                <a:ea typeface="+mn-ea"/>
                <a:cs typeface="+mn-ea"/>
              </a:rPr>
              <a:t>可从数据库查询详细收银记录，下方显示总额及刷新时间</a:t>
            </a:r>
            <a:endParaRPr lang="zh-CN" altLang="en-US" sz="1600" b="1" kern="0" dirty="0">
              <a:solidFill>
                <a:schemeClr val="accent1"/>
              </a:solidFill>
              <a:effectLst>
                <a:outerShdw blurRad="38100" dist="25400" dir="5400000" algn="ctr" rotWithShape="0">
                  <a:srgbClr val="6E747A">
                    <a:alpha val="43000"/>
                  </a:srgbClr>
                </a:outerShdw>
              </a:effectLst>
              <a:latin typeface="+mn-lt"/>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20116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骑手扫码取货</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4" name="图片 3"/>
          <p:cNvPicPr>
            <a:picLocks noChangeAspect="1"/>
          </p:cNvPicPr>
          <p:nvPr/>
        </p:nvPicPr>
        <p:blipFill>
          <a:blip r:embed="rId1"/>
          <a:stretch>
            <a:fillRect/>
          </a:stretch>
        </p:blipFill>
        <p:spPr>
          <a:xfrm>
            <a:off x="443230" y="1427480"/>
            <a:ext cx="2282825" cy="3570605"/>
          </a:xfrm>
          <a:prstGeom prst="rect">
            <a:avLst/>
          </a:prstGeom>
        </p:spPr>
      </p:pic>
      <p:sp>
        <p:nvSpPr>
          <p:cNvPr id="2" name="标题 1"/>
          <p:cNvSpPr txBox="1"/>
          <p:nvPr/>
        </p:nvSpPr>
        <p:spPr>
          <a:xfrm>
            <a:off x="504825" y="795655"/>
            <a:ext cx="2013585" cy="63182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rPr>
              <a:t>起始菜单选择</a:t>
            </a:r>
            <a:r>
              <a:rPr lang="zh-CN" altLang="en-US" sz="2400" b="1" kern="0" dirty="0">
                <a:solidFill>
                  <a:schemeClr val="accent1"/>
                </a:solidFill>
                <a:effectLst>
                  <a:outerShdw blurRad="38100" dist="25400" dir="5400000" algn="ctr" rotWithShape="0">
                    <a:srgbClr val="6E747A">
                      <a:alpha val="43000"/>
                    </a:srgbClr>
                  </a:outerShdw>
                </a:effectLst>
                <a:latin typeface="+mn-lt"/>
                <a:ea typeface="+mn-ea"/>
                <a:cs typeface="+mn-ea"/>
              </a:rPr>
              <a:t>功能</a:t>
            </a:r>
            <a:endParaRPr lang="zh-CN" altLang="en-US" sz="1800" dirty="0"/>
          </a:p>
        </p:txBody>
      </p:sp>
      <p:pic>
        <p:nvPicPr>
          <p:cNvPr id="3" name="图片 2"/>
          <p:cNvPicPr>
            <a:picLocks noChangeAspect="1"/>
          </p:cNvPicPr>
          <p:nvPr/>
        </p:nvPicPr>
        <p:blipFill>
          <a:blip r:embed="rId2"/>
          <a:stretch>
            <a:fillRect/>
          </a:stretch>
        </p:blipFill>
        <p:spPr>
          <a:xfrm>
            <a:off x="6550660" y="1448435"/>
            <a:ext cx="2294148" cy="3571200"/>
          </a:xfrm>
          <a:prstGeom prst="rect">
            <a:avLst/>
          </a:prstGeom>
        </p:spPr>
      </p:pic>
      <p:pic>
        <p:nvPicPr>
          <p:cNvPr id="5" name="图片 4"/>
          <p:cNvPicPr>
            <a:picLocks noChangeAspect="1"/>
          </p:cNvPicPr>
          <p:nvPr/>
        </p:nvPicPr>
        <p:blipFill>
          <a:blip r:embed="rId3"/>
          <a:stretch>
            <a:fillRect/>
          </a:stretch>
        </p:blipFill>
        <p:spPr>
          <a:xfrm>
            <a:off x="3491865" y="702945"/>
            <a:ext cx="2293755" cy="3571200"/>
          </a:xfrm>
          <a:prstGeom prst="rect">
            <a:avLst/>
          </a:prstGeom>
        </p:spPr>
      </p:pic>
      <p:sp>
        <p:nvSpPr>
          <p:cNvPr id="6" name="标题 1"/>
          <p:cNvSpPr txBox="1"/>
          <p:nvPr/>
        </p:nvSpPr>
        <p:spPr>
          <a:xfrm>
            <a:off x="3667760" y="4450715"/>
            <a:ext cx="1809115" cy="568960"/>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1800" b="1" kern="0" dirty="0">
                <a:solidFill>
                  <a:schemeClr val="accent1"/>
                </a:solidFill>
                <a:effectLst>
                  <a:outerShdw blurRad="38100" dist="25400" dir="5400000" algn="ctr" rotWithShape="0">
                    <a:srgbClr val="6E747A">
                      <a:alpha val="43000"/>
                    </a:srgbClr>
                  </a:outerShdw>
                </a:effectLst>
                <a:latin typeface="+mn-lt"/>
                <a:ea typeface="+mn-ea"/>
                <a:cs typeface="+mn-ea"/>
              </a:rPr>
              <a:t>外卖配送员点击‘我是骑手</a:t>
            </a:r>
            <a:r>
              <a:rPr lang="zh-CN" altLang="en-US" sz="1400" dirty="0"/>
              <a:t>’</a:t>
            </a:r>
            <a:endParaRPr lang="zh-CN" altLang="en-US" sz="1400" dirty="0"/>
          </a:p>
        </p:txBody>
      </p:sp>
      <p:sp>
        <p:nvSpPr>
          <p:cNvPr id="7" name="标题 1"/>
          <p:cNvSpPr txBox="1"/>
          <p:nvPr/>
        </p:nvSpPr>
        <p:spPr>
          <a:xfrm>
            <a:off x="6593840" y="731520"/>
            <a:ext cx="2207895" cy="568960"/>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1600" b="1" kern="0" dirty="0">
                <a:solidFill>
                  <a:schemeClr val="accent1"/>
                </a:solidFill>
                <a:effectLst>
                  <a:outerShdw blurRad="38100" dist="25400" dir="5400000" algn="ctr" rotWithShape="0">
                    <a:srgbClr val="6E747A">
                      <a:alpha val="43000"/>
                    </a:srgbClr>
                  </a:outerShdw>
                </a:effectLst>
                <a:latin typeface="+mn-lt"/>
                <a:ea typeface="+mn-ea"/>
                <a:cs typeface="+mn-ea"/>
              </a:rPr>
              <a:t>出示取货码即可取走机器人配完的订单</a:t>
            </a:r>
            <a:endParaRPr lang="zh-CN" altLang="en-US" sz="1600" b="1" kern="0" dirty="0">
              <a:solidFill>
                <a:schemeClr val="accent1"/>
              </a:solidFill>
              <a:effectLst>
                <a:outerShdw blurRad="38100" dist="25400" dir="5400000" algn="ctr" rotWithShape="0">
                  <a:srgbClr val="6E747A">
                    <a:alpha val="43000"/>
                  </a:srgbClr>
                </a:outerShdw>
              </a:effectLst>
              <a:latin typeface="+mn-lt"/>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六边形 33"/>
          <p:cNvSpPr/>
          <p:nvPr/>
        </p:nvSpPr>
        <p:spPr>
          <a:xfrm>
            <a:off x="4514850" y="1520825"/>
            <a:ext cx="3964940" cy="75628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5" name="六边形 34"/>
          <p:cNvSpPr/>
          <p:nvPr/>
        </p:nvSpPr>
        <p:spPr>
          <a:xfrm>
            <a:off x="4979670" y="1594485"/>
            <a:ext cx="3397885" cy="60833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6" name="六边形 35"/>
          <p:cNvSpPr/>
          <p:nvPr/>
        </p:nvSpPr>
        <p:spPr>
          <a:xfrm>
            <a:off x="4514850" y="2548255"/>
            <a:ext cx="3964940" cy="75628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7" name="六边形 36"/>
          <p:cNvSpPr/>
          <p:nvPr/>
        </p:nvSpPr>
        <p:spPr>
          <a:xfrm>
            <a:off x="4979670" y="2621915"/>
            <a:ext cx="3397885" cy="608330"/>
          </a:xfrm>
          <a:prstGeom prst="hexagon">
            <a:avLst/>
          </a:prstGeom>
          <a:solidFill>
            <a:srgbClr val="005A9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8" name="六边形 37"/>
          <p:cNvSpPr/>
          <p:nvPr/>
        </p:nvSpPr>
        <p:spPr>
          <a:xfrm>
            <a:off x="4514850" y="3573145"/>
            <a:ext cx="3964940" cy="756285"/>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9" name="六边形 38"/>
          <p:cNvSpPr/>
          <p:nvPr/>
        </p:nvSpPr>
        <p:spPr>
          <a:xfrm>
            <a:off x="4979670" y="3646805"/>
            <a:ext cx="3397885" cy="60833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2" name="Rectangle 7"/>
          <p:cNvSpPr>
            <a:spLocks noChangeArrowheads="1"/>
          </p:cNvSpPr>
          <p:nvPr/>
        </p:nvSpPr>
        <p:spPr bwMode="auto">
          <a:xfrm>
            <a:off x="5738495" y="1657350"/>
            <a:ext cx="2493010" cy="483870"/>
          </a:xfrm>
          <a:prstGeom prst="rect">
            <a:avLst/>
          </a:prstGeom>
          <a:noFill/>
          <a:ln w="9525">
            <a:noFill/>
            <a:miter lim="800000"/>
          </a:ln>
        </p:spPr>
        <p:txBody>
          <a:bodyPr wrap="square" lIns="68580" tIns="34290" rIns="68580" bIns="34290">
            <a:spAutoFit/>
          </a:bodyPr>
          <a:lstStyle/>
          <a:p>
            <a:pPr algn="ctr" defTabSz="913765">
              <a:spcBef>
                <a:spcPts val="0"/>
              </a:spcBef>
              <a:spcAft>
                <a:spcPts val="0"/>
              </a:spcAft>
              <a:defRPr/>
            </a:pPr>
            <a:r>
              <a:rPr lang="en-US" altLang="zh-CN" sz="2700" b="1" kern="0" dirty="0">
                <a:solidFill>
                  <a:schemeClr val="bg1"/>
                </a:solidFill>
                <a:cs typeface="+mn-ea"/>
                <a:sym typeface="+mn-lt"/>
              </a:rPr>
              <a:t>货品信息</a:t>
            </a:r>
            <a:endParaRPr lang="en-US" altLang="zh-CN" sz="2700" b="1" kern="0" dirty="0">
              <a:solidFill>
                <a:schemeClr val="bg1"/>
              </a:solidFill>
              <a:cs typeface="+mn-ea"/>
              <a:sym typeface="+mn-lt"/>
            </a:endParaRPr>
          </a:p>
        </p:txBody>
      </p:sp>
      <p:sp>
        <p:nvSpPr>
          <p:cNvPr id="43" name="Rectangle 7"/>
          <p:cNvSpPr>
            <a:spLocks noChangeArrowheads="1"/>
          </p:cNvSpPr>
          <p:nvPr/>
        </p:nvSpPr>
        <p:spPr bwMode="auto">
          <a:xfrm>
            <a:off x="5736590" y="2683510"/>
            <a:ext cx="2547620" cy="483870"/>
          </a:xfrm>
          <a:prstGeom prst="rect">
            <a:avLst/>
          </a:prstGeom>
          <a:noFill/>
          <a:ln w="9525">
            <a:noFill/>
            <a:miter lim="800000"/>
          </a:ln>
        </p:spPr>
        <p:txBody>
          <a:bodyPr wrap="square" lIns="68580" tIns="34290" rIns="68580" bIns="34290">
            <a:spAutoFit/>
          </a:bodyPr>
          <a:lstStyle/>
          <a:p>
            <a:pPr algn="ctr" defTabSz="913765">
              <a:spcBef>
                <a:spcPts val="0"/>
              </a:spcBef>
              <a:spcAft>
                <a:spcPts val="0"/>
              </a:spcAft>
              <a:defRPr/>
            </a:pPr>
            <a:r>
              <a:rPr lang="en-US" altLang="zh-CN" sz="2700" b="1" kern="0" dirty="0">
                <a:solidFill>
                  <a:schemeClr val="bg1"/>
                </a:solidFill>
                <a:cs typeface="+mn-ea"/>
                <a:sym typeface="+mn-lt"/>
              </a:rPr>
              <a:t>调出监控</a:t>
            </a:r>
            <a:endParaRPr lang="en-US" altLang="zh-CN" sz="2700" b="1" kern="0" dirty="0">
              <a:solidFill>
                <a:schemeClr val="bg1"/>
              </a:solidFill>
              <a:cs typeface="+mn-ea"/>
              <a:sym typeface="+mn-lt"/>
            </a:endParaRPr>
          </a:p>
        </p:txBody>
      </p:sp>
      <p:sp>
        <p:nvSpPr>
          <p:cNvPr id="44" name="Rectangle 7"/>
          <p:cNvSpPr>
            <a:spLocks noChangeArrowheads="1"/>
          </p:cNvSpPr>
          <p:nvPr/>
        </p:nvSpPr>
        <p:spPr bwMode="auto">
          <a:xfrm>
            <a:off x="5791200" y="3708400"/>
            <a:ext cx="2493010" cy="483870"/>
          </a:xfrm>
          <a:prstGeom prst="rect">
            <a:avLst/>
          </a:prstGeom>
          <a:noFill/>
          <a:ln w="9525">
            <a:noFill/>
            <a:miter lim="800000"/>
          </a:ln>
        </p:spPr>
        <p:txBody>
          <a:bodyPr wrap="square" lIns="68580" tIns="34290" rIns="68580" bIns="34290">
            <a:spAutoFit/>
          </a:bodyPr>
          <a:lstStyle/>
          <a:p>
            <a:pPr algn="ctr" defTabSz="913765">
              <a:spcBef>
                <a:spcPts val="0"/>
              </a:spcBef>
              <a:spcAft>
                <a:spcPts val="0"/>
              </a:spcAft>
              <a:defRPr/>
            </a:pPr>
            <a:r>
              <a:rPr lang="en-US" altLang="zh-CN" sz="2700" b="1" kern="0" dirty="0">
                <a:solidFill>
                  <a:schemeClr val="bg1"/>
                </a:solidFill>
                <a:cs typeface="+mn-ea"/>
                <a:sym typeface="+mn-lt"/>
              </a:rPr>
              <a:t>控制灯光</a:t>
            </a:r>
            <a:endParaRPr lang="en-US" altLang="zh-CN" sz="2700" b="1" kern="0" dirty="0">
              <a:solidFill>
                <a:schemeClr val="bg1"/>
              </a:solidFill>
              <a:cs typeface="+mn-ea"/>
              <a:sym typeface="+mn-lt"/>
            </a:endParaRPr>
          </a:p>
        </p:txBody>
      </p:sp>
      <p:grpSp>
        <p:nvGrpSpPr>
          <p:cNvPr id="50" name="组合 49"/>
          <p:cNvGrpSpPr/>
          <p:nvPr/>
        </p:nvGrpSpPr>
        <p:grpSpPr>
          <a:xfrm rot="16200000">
            <a:off x="4833004" y="1419037"/>
            <a:ext cx="851086" cy="960278"/>
            <a:chOff x="8439634" y="3544648"/>
            <a:chExt cx="1611146" cy="1817848"/>
          </a:xfrm>
        </p:grpSpPr>
        <p:sp>
          <p:nvSpPr>
            <p:cNvPr id="5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3" name="Rectangle 7"/>
          <p:cNvSpPr>
            <a:spLocks noChangeArrowheads="1"/>
          </p:cNvSpPr>
          <p:nvPr/>
        </p:nvSpPr>
        <p:spPr bwMode="auto">
          <a:xfrm>
            <a:off x="5093117" y="1683133"/>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1</a:t>
            </a:r>
            <a:endParaRPr lang="zh-CN" altLang="en-US" sz="2700" b="1" dirty="0">
              <a:solidFill>
                <a:schemeClr val="bg1"/>
              </a:solidFill>
              <a:cs typeface="+mn-ea"/>
              <a:sym typeface="+mn-lt"/>
            </a:endParaRPr>
          </a:p>
        </p:txBody>
      </p:sp>
      <p:grpSp>
        <p:nvGrpSpPr>
          <p:cNvPr id="54" name="组合 53"/>
          <p:cNvGrpSpPr/>
          <p:nvPr/>
        </p:nvGrpSpPr>
        <p:grpSpPr>
          <a:xfrm rot="16200000">
            <a:off x="4833004" y="2446495"/>
            <a:ext cx="851086" cy="960278"/>
            <a:chOff x="8439634" y="3544648"/>
            <a:chExt cx="1611146" cy="1817848"/>
          </a:xfrm>
        </p:grpSpPr>
        <p:sp>
          <p:nvSpPr>
            <p:cNvPr id="5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57" name="组合 56"/>
          <p:cNvGrpSpPr/>
          <p:nvPr/>
        </p:nvGrpSpPr>
        <p:grpSpPr>
          <a:xfrm rot="16200000">
            <a:off x="4833004" y="3471265"/>
            <a:ext cx="851086" cy="960278"/>
            <a:chOff x="8439634" y="3544648"/>
            <a:chExt cx="1611146" cy="1817848"/>
          </a:xfrm>
        </p:grpSpPr>
        <p:sp>
          <p:nvSpPr>
            <p:cNvPr id="58"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9"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63" name="Rectangle 7"/>
          <p:cNvSpPr>
            <a:spLocks noChangeArrowheads="1"/>
          </p:cNvSpPr>
          <p:nvPr/>
        </p:nvSpPr>
        <p:spPr bwMode="auto">
          <a:xfrm>
            <a:off x="5093117" y="2699003"/>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2</a:t>
            </a:r>
            <a:endParaRPr lang="zh-CN" altLang="en-US" sz="2700" b="1" dirty="0">
              <a:solidFill>
                <a:schemeClr val="bg1"/>
              </a:solidFill>
              <a:cs typeface="+mn-ea"/>
              <a:sym typeface="+mn-lt"/>
            </a:endParaRPr>
          </a:p>
        </p:txBody>
      </p:sp>
      <p:sp>
        <p:nvSpPr>
          <p:cNvPr id="64" name="Rectangle 7"/>
          <p:cNvSpPr>
            <a:spLocks noChangeArrowheads="1"/>
          </p:cNvSpPr>
          <p:nvPr/>
        </p:nvSpPr>
        <p:spPr bwMode="auto">
          <a:xfrm>
            <a:off x="5093117" y="3709030"/>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3</a:t>
            </a:r>
            <a:endParaRPr lang="zh-CN" altLang="en-US" sz="2700" b="1" dirty="0">
              <a:solidFill>
                <a:schemeClr val="bg1"/>
              </a:solidFill>
              <a:cs typeface="+mn-ea"/>
              <a:sym typeface="+mn-lt"/>
            </a:endParaRPr>
          </a:p>
        </p:txBody>
      </p:sp>
      <p:sp>
        <p:nvSpPr>
          <p:cNvPr id="14" name="矩形 13"/>
          <p:cNvSpPr/>
          <p:nvPr/>
        </p:nvSpPr>
        <p:spPr>
          <a:xfrm>
            <a:off x="3204845" y="364490"/>
            <a:ext cx="2734310" cy="643890"/>
          </a:xfrm>
          <a:prstGeom prst="rect">
            <a:avLst/>
          </a:prstGeom>
        </p:spPr>
        <p:txBody>
          <a:bodyPr wrap="square" lIns="91418" tIns="45709" rIns="91418" bIns="45709">
            <a:spAutoFit/>
          </a:bodyPr>
          <a:lstStyle/>
          <a:p>
            <a:pPr defTabSz="934085">
              <a:spcBef>
                <a:spcPts val="0"/>
              </a:spcBef>
              <a:spcAft>
                <a:spcPts val="0"/>
              </a:spcAft>
              <a:defRPr/>
            </a:pPr>
            <a:r>
              <a:rPr lang="en-US" altLang="zh-CN" sz="3600" b="1" kern="0" dirty="0">
                <a:solidFill>
                  <a:srgbClr val="005A9E"/>
                </a:solidFill>
                <a:cs typeface="+mn-ea"/>
                <a:sym typeface="+mn-lt"/>
              </a:rPr>
              <a:t>HA远程监控</a:t>
            </a:r>
            <a:endParaRPr lang="en-US" altLang="zh-CN" sz="3600" b="1" kern="0" dirty="0">
              <a:solidFill>
                <a:srgbClr val="005A9E"/>
              </a:solidFill>
              <a:cs typeface="+mn-ea"/>
              <a:sym typeface="+mn-lt"/>
            </a:endParaRPr>
          </a:p>
        </p:txBody>
      </p:sp>
      <p:pic>
        <p:nvPicPr>
          <p:cNvPr id="6" name="椭圆 4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5840" y="1295400"/>
            <a:ext cx="3089910" cy="303403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descr="u=1011231360,360738826&amp;fm=26&amp;gp=0"/>
          <p:cNvPicPr>
            <a:picLocks noChangeAspect="1"/>
          </p:cNvPicPr>
          <p:nvPr/>
        </p:nvPicPr>
        <p:blipFill>
          <a:blip r:embed="rId2"/>
          <a:stretch>
            <a:fillRect/>
          </a:stretch>
        </p:blipFill>
        <p:spPr>
          <a:xfrm>
            <a:off x="1237615" y="1473835"/>
            <a:ext cx="2334895" cy="233489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500"/>
                                        <p:tgtEl>
                                          <p:spTgt spid="14"/>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1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ppt_y</p:attrName>
                                        </p:attrNameLst>
                                      </p:cBhvr>
                                      <p:tavLst>
                                        <p:tav tm="0">
                                          <p:val>
                                            <p:strVal val="#ppt_y+#ppt_h*1.125000"/>
                                          </p:val>
                                        </p:tav>
                                        <p:tav tm="100000">
                                          <p:val>
                                            <p:strVal val="#ppt_y"/>
                                          </p:val>
                                        </p:tav>
                                      </p:tavLst>
                                    </p:anim>
                                    <p:animEffect transition="in" filter="wipe(up)">
                                      <p:cBhvr>
                                        <p:cTn id="16" dur="500"/>
                                        <p:tgtEl>
                                          <p:spTgt spid="16"/>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inVertical)">
                                      <p:cBhvr>
                                        <p:cTn id="20" dur="500"/>
                                        <p:tgtEl>
                                          <p:spTgt spid="3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barn(inVertical)">
                                      <p:cBhvr>
                                        <p:cTn id="23" dur="500"/>
                                        <p:tgtEl>
                                          <p:spTgt spid="3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500"/>
                                        <p:tgtEl>
                                          <p:spTgt spid="42"/>
                                        </p:tgtEl>
                                      </p:cBhvr>
                                    </p:animEffect>
                                  </p:childTnLst>
                                </p:cTn>
                              </p:par>
                              <p:par>
                                <p:cTn id="27" presetID="16" presetClass="entr" presetSubtype="21"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barn(inVertical)">
                                      <p:cBhvr>
                                        <p:cTn id="29" dur="500"/>
                                        <p:tgtEl>
                                          <p:spTgt spid="5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arn(inVertical)">
                                      <p:cBhvr>
                                        <p:cTn id="32" dur="500"/>
                                        <p:tgtEl>
                                          <p:spTgt spid="53"/>
                                        </p:tgtEl>
                                      </p:cBhvr>
                                    </p:animEffect>
                                  </p:childTnLst>
                                </p:cTn>
                              </p:par>
                            </p:childTnLst>
                          </p:cTn>
                        </p:par>
                        <p:par>
                          <p:cTn id="33" fill="hold">
                            <p:stCondLst>
                              <p:cond delay="1500"/>
                            </p:stCondLst>
                            <p:childTnLst>
                              <p:par>
                                <p:cTn id="34" presetID="16" presetClass="entr" presetSubtype="21"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barn(inVertical)">
                                      <p:cBhvr>
                                        <p:cTn id="36" dur="500"/>
                                        <p:tgtEl>
                                          <p:spTgt spid="36"/>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barn(inVertical)">
                                      <p:cBhvr>
                                        <p:cTn id="39" dur="500"/>
                                        <p:tgtEl>
                                          <p:spTgt spid="3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arn(inVertical)">
                                      <p:cBhvr>
                                        <p:cTn id="42" dur="500"/>
                                        <p:tgtEl>
                                          <p:spTgt spid="43"/>
                                        </p:tgtEl>
                                      </p:cBhvr>
                                    </p:animEffect>
                                  </p:childTnLst>
                                </p:cTn>
                              </p:par>
                              <p:par>
                                <p:cTn id="43" presetID="16" presetClass="entr" presetSubtype="21"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barn(inVertical)">
                                      <p:cBhvr>
                                        <p:cTn id="45" dur="500"/>
                                        <p:tgtEl>
                                          <p:spTgt spid="54"/>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barn(inVertical)">
                                      <p:cBhvr>
                                        <p:cTn id="48" dur="500"/>
                                        <p:tgtEl>
                                          <p:spTgt spid="63"/>
                                        </p:tgtEl>
                                      </p:cBhvr>
                                    </p:animEffect>
                                  </p:childTnLst>
                                </p:cTn>
                              </p:par>
                            </p:childTnLst>
                          </p:cTn>
                        </p:par>
                        <p:par>
                          <p:cTn id="49" fill="hold">
                            <p:stCondLst>
                              <p:cond delay="2000"/>
                            </p:stCondLst>
                            <p:childTnLst>
                              <p:par>
                                <p:cTn id="50" presetID="16" presetClass="entr" presetSubtype="21"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arn(inVertical)">
                                      <p:cBhvr>
                                        <p:cTn id="52" dur="500"/>
                                        <p:tgtEl>
                                          <p:spTgt spid="3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barn(inVertical)">
                                      <p:cBhvr>
                                        <p:cTn id="55" dur="500"/>
                                        <p:tgtEl>
                                          <p:spTgt spid="3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barn(inVertical)">
                                      <p:cBhvr>
                                        <p:cTn id="58" dur="500"/>
                                        <p:tgtEl>
                                          <p:spTgt spid="44"/>
                                        </p:tgtEl>
                                      </p:cBhvr>
                                    </p:animEffect>
                                  </p:childTnLst>
                                </p:cTn>
                              </p:par>
                              <p:par>
                                <p:cTn id="59" presetID="16" presetClass="entr" presetSubtype="21"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barn(inVertical)">
                                      <p:cBhvr>
                                        <p:cTn id="61" dur="500"/>
                                        <p:tgtEl>
                                          <p:spTgt spid="57"/>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arn(inVertical)">
                                      <p:cBhvr>
                                        <p:cTn id="6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34" grpId="0" bldLvl="0" animBg="1"/>
      <p:bldP spid="35" grpId="0" bldLvl="0" animBg="1"/>
      <p:bldP spid="42" grpId="0"/>
      <p:bldP spid="53" grpId="0"/>
      <p:bldP spid="34" grpId="1" animBg="1"/>
      <p:bldP spid="35" grpId="1" animBg="1"/>
      <p:bldP spid="42" grpId="1"/>
      <p:bldP spid="53" grpId="1"/>
      <p:bldP spid="36" grpId="0" bldLvl="0" animBg="1"/>
      <p:bldP spid="37" grpId="0" bldLvl="0" animBg="1"/>
      <p:bldP spid="43" grpId="0"/>
      <p:bldP spid="63" grpId="0"/>
      <p:bldP spid="36" grpId="1" animBg="1"/>
      <p:bldP spid="37" grpId="1" animBg="1"/>
      <p:bldP spid="43" grpId="1"/>
      <p:bldP spid="63" grpId="1"/>
      <p:bldP spid="38" grpId="0" bldLvl="0" animBg="1"/>
      <p:bldP spid="39" grpId="0" bldLvl="0" animBg="1"/>
      <p:bldP spid="44" grpId="0"/>
      <p:bldP spid="64" grpId="0"/>
      <p:bldP spid="38" grpId="1" animBg="1"/>
      <p:bldP spid="39" grpId="1" animBg="1"/>
      <p:bldP spid="44" grpId="1"/>
      <p:bldP spid="6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14020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货品信息</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3" name="图片 2" descr="TIM截图20200707095840"/>
          <p:cNvPicPr>
            <a:picLocks noChangeAspect="1"/>
          </p:cNvPicPr>
          <p:nvPr/>
        </p:nvPicPr>
        <p:blipFill>
          <a:blip r:embed="rId1"/>
          <a:stretch>
            <a:fillRect/>
          </a:stretch>
        </p:blipFill>
        <p:spPr>
          <a:xfrm>
            <a:off x="4648200" y="2994660"/>
            <a:ext cx="4407535" cy="2148840"/>
          </a:xfrm>
          <a:prstGeom prst="rect">
            <a:avLst/>
          </a:prstGeom>
        </p:spPr>
      </p:pic>
      <p:pic>
        <p:nvPicPr>
          <p:cNvPr id="2" name="图片 1" descr="83TU_JPCG1I2$(DYH7Y2FNM"/>
          <p:cNvPicPr>
            <a:picLocks noChangeAspect="1"/>
          </p:cNvPicPr>
          <p:nvPr/>
        </p:nvPicPr>
        <p:blipFill>
          <a:blip r:embed="rId2"/>
          <a:srcRect l="2268" t="3615" r="1057" b="1635"/>
          <a:stretch>
            <a:fillRect/>
          </a:stretch>
        </p:blipFill>
        <p:spPr>
          <a:xfrm>
            <a:off x="5189220" y="0"/>
            <a:ext cx="3502025" cy="3221990"/>
          </a:xfrm>
          <a:prstGeom prst="rect">
            <a:avLst/>
          </a:prstGeom>
        </p:spPr>
      </p:pic>
      <p:graphicFrame>
        <p:nvGraphicFramePr>
          <p:cNvPr id="4" name="图示 3"/>
          <p:cNvGraphicFramePr/>
          <p:nvPr/>
        </p:nvGraphicFramePr>
        <p:xfrm>
          <a:off x="923290" y="1049655"/>
          <a:ext cx="2459990" cy="3757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000"/>
                            </p:stCondLst>
                            <p:childTnLst>
                              <p:par>
                                <p:cTn id="15" presetID="18" presetClass="entr" presetSubtype="12"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14020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调出监控</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2" name="图片 1" descr="TIM图片20200707095010"/>
          <p:cNvPicPr>
            <a:picLocks noChangeAspect="1"/>
          </p:cNvPicPr>
          <p:nvPr>
            <p:custDataLst>
              <p:tags r:id="rId1"/>
            </p:custDataLst>
          </p:nvPr>
        </p:nvPicPr>
        <p:blipFill>
          <a:blip r:embed="rId2"/>
          <a:srcRect t="11882" r="9173" b="192"/>
          <a:stretch>
            <a:fillRect/>
          </a:stretch>
        </p:blipFill>
        <p:spPr>
          <a:xfrm>
            <a:off x="3343910" y="1258570"/>
            <a:ext cx="5569585" cy="3385820"/>
          </a:xfrm>
          <a:prstGeom prst="rect">
            <a:avLst/>
          </a:prstGeom>
        </p:spPr>
      </p:pic>
      <p:pic>
        <p:nvPicPr>
          <p:cNvPr id="3" name="图片 2" descr="TIM图片20200707095015"/>
          <p:cNvPicPr>
            <a:picLocks noChangeAspect="1"/>
          </p:cNvPicPr>
          <p:nvPr>
            <p:custDataLst>
              <p:tags r:id="rId3"/>
            </p:custDataLst>
          </p:nvPr>
        </p:nvPicPr>
        <p:blipFill>
          <a:blip r:embed="rId4"/>
          <a:srcRect r="8324"/>
          <a:stretch>
            <a:fillRect/>
          </a:stretch>
        </p:blipFill>
        <p:spPr>
          <a:xfrm>
            <a:off x="3336925" y="1261110"/>
            <a:ext cx="5576570" cy="3383280"/>
          </a:xfrm>
          <a:prstGeom prst="rect">
            <a:avLst/>
          </a:prstGeom>
        </p:spPr>
      </p:pic>
      <p:graphicFrame>
        <p:nvGraphicFramePr>
          <p:cNvPr id="4" name="图示 3"/>
          <p:cNvGraphicFramePr/>
          <p:nvPr/>
        </p:nvGraphicFramePr>
        <p:xfrm>
          <a:off x="325755" y="1496060"/>
          <a:ext cx="2755265" cy="30918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矩形 4"/>
          <p:cNvSpPr/>
          <p:nvPr/>
        </p:nvSpPr>
        <p:spPr>
          <a:xfrm>
            <a:off x="179471" y="798202"/>
            <a:ext cx="4313555" cy="460375"/>
          </a:xfrm>
          <a:prstGeom prst="rect">
            <a:avLst/>
          </a:prstGeom>
        </p:spPr>
        <p:txBody>
          <a:bodyPr wrap="none">
            <a:spAutoFit/>
          </a:bodyPr>
          <a:p>
            <a:pPr defTabSz="913765">
              <a:spcBef>
                <a:spcPts val="0"/>
              </a:spcBef>
              <a:spcAft>
                <a:spcPts val="0"/>
              </a:spcAft>
              <a:defRPr/>
            </a:pPr>
            <a:r>
              <a:rPr lang="zh-CN" altLang="en-US" sz="2400" b="1" kern="0" dirty="0">
                <a:solidFill>
                  <a:schemeClr val="accent1"/>
                </a:solidFill>
                <a:effectLst>
                  <a:outerShdw blurRad="38100" dist="25400" dir="5400000" algn="ctr" rotWithShape="0">
                    <a:srgbClr val="6E747A">
                      <a:alpha val="43000"/>
                    </a:srgbClr>
                  </a:outerShdw>
                </a:effectLst>
                <a:cs typeface="+mn-ea"/>
                <a:sym typeface="+mn-lt"/>
              </a:rPr>
              <a:t>图形化控制界面（</a:t>
            </a:r>
            <a:r>
              <a:rPr lang="en-US" altLang="zh-CN" sz="2400" b="1" kern="0" dirty="0">
                <a:solidFill>
                  <a:schemeClr val="accent1"/>
                </a:solidFill>
                <a:effectLst>
                  <a:outerShdw blurRad="38100" dist="25400" dir="5400000" algn="ctr" rotWithShape="0">
                    <a:srgbClr val="6E747A">
                      <a:alpha val="43000"/>
                    </a:srgbClr>
                  </a:outerShdw>
                </a:effectLst>
                <a:cs typeface="+mn-ea"/>
                <a:sym typeface="+mn-lt"/>
              </a:rPr>
              <a:t>Floorplan</a:t>
            </a:r>
            <a:r>
              <a:rPr lang="zh-CN" altLang="en-US" sz="2400" b="1" kern="0" dirty="0">
                <a:solidFill>
                  <a:schemeClr val="accent1"/>
                </a:solidFill>
                <a:effectLst>
                  <a:outerShdw blurRad="38100" dist="25400" dir="5400000" algn="ctr" rotWithShape="0">
                    <a:srgbClr val="6E747A">
                      <a:alpha val="43000"/>
                    </a:srgbClr>
                  </a:outerShdw>
                </a:effectLst>
                <a:cs typeface="+mn-ea"/>
                <a:sym typeface="+mn-lt"/>
              </a:rPr>
              <a:t>）</a:t>
            </a:r>
            <a:endParaRPr lang="zh-CN" altLang="en-US" sz="2400" b="1" kern="0" dirty="0">
              <a:solidFill>
                <a:schemeClr val="accent1"/>
              </a:solidFill>
              <a:effectLst>
                <a:outerShdw blurRad="38100" dist="25400" dir="5400000" algn="ctr" rotWithShape="0">
                  <a:srgbClr val="6E747A">
                    <a:alpha val="43000"/>
                  </a:srgbClr>
                </a:outerShdw>
              </a:effectLst>
              <a:cs typeface="+mn-ea"/>
              <a:sym typeface="+mn-lt"/>
            </a:endParaRPr>
          </a:p>
        </p:txBody>
      </p:sp>
      <p:sp>
        <p:nvSpPr>
          <p:cNvPr id="6" name="矩形 5"/>
          <p:cNvSpPr/>
          <p:nvPr/>
        </p:nvSpPr>
        <p:spPr>
          <a:xfrm>
            <a:off x="6012180" y="1203325"/>
            <a:ext cx="431800" cy="4324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par>
                          <p:cTn id="13" fill="hold">
                            <p:stCondLst>
                              <p:cond delay="1000"/>
                            </p:stCondLst>
                            <p:childTnLst>
                              <p:par>
                                <p:cTn id="14" presetID="18" presetClass="entr" presetSubtype="1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Left)">
                                      <p:cBhvr>
                                        <p:cTn id="16" dur="500"/>
                                        <p:tgtEl>
                                          <p:spTgt spid="2"/>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900" decel="100000" fill="hold"/>
                                        <p:tgtEl>
                                          <p:spTgt spid="3"/>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9" presetID="12" presetClass="exit" presetSubtype="4" fill="hold" grpId="1" nodeType="withEffect">
                                  <p:stCondLst>
                                    <p:cond delay="0"/>
                                  </p:stCondLst>
                                  <p:childTnLst>
                                    <p:anim calcmode="lin" valueType="num">
                                      <p:cBhvr additive="base">
                                        <p:cTn id="30" dur="500"/>
                                        <p:tgtEl>
                                          <p:spTgt spid="6"/>
                                        </p:tgtEl>
                                        <p:attrNameLst>
                                          <p:attrName>ppt_y</p:attrName>
                                        </p:attrNameLst>
                                      </p:cBhvr>
                                      <p:tavLst>
                                        <p:tav tm="0">
                                          <p:val>
                                            <p:strVal val="#ppt_y"/>
                                          </p:val>
                                        </p:tav>
                                        <p:tav tm="100000">
                                          <p:val>
                                            <p:strVal val="#ppt_y+#ppt_h*1.125000"/>
                                          </p:val>
                                        </p:tav>
                                      </p:tavLst>
                                    </p:anim>
                                    <p:animEffect transition="out" filter="wipe(down)">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1027196" y="226702"/>
            <a:ext cx="14020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控制灯光</a:t>
            </a:r>
            <a:endParaRPr lang="zh-CN" altLang="en-US" sz="2400" b="1" kern="0" dirty="0">
              <a:solidFill>
                <a:srgbClr val="005A9E"/>
              </a:solidFill>
              <a:cs typeface="+mn-ea"/>
              <a:sym typeface="+mn-lt"/>
            </a:endParaRPr>
          </a:p>
        </p:txBody>
      </p:sp>
      <p:grpSp>
        <p:nvGrpSpPr>
          <p:cNvPr id="11" name="Group 17"/>
          <p:cNvGrpSpPr>
            <a:grpSpLocks noChangeAspect="1"/>
          </p:cNvGrpSpPr>
          <p:nvPr/>
        </p:nvGrpSpPr>
        <p:grpSpPr bwMode="auto">
          <a:xfrm>
            <a:off x="179512" y="212152"/>
            <a:ext cx="457188" cy="490764"/>
            <a:chOff x="231" y="1205"/>
            <a:chExt cx="640" cy="687"/>
          </a:xfrm>
          <a:solidFill>
            <a:srgbClr val="005A9E"/>
          </a:solidFill>
          <a:effectLst/>
        </p:grpSpPr>
        <p:sp>
          <p:nvSpPr>
            <p:cNvPr id="1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aphicFrame>
        <p:nvGraphicFramePr>
          <p:cNvPr id="4" name="图示 3"/>
          <p:cNvGraphicFramePr/>
          <p:nvPr>
            <p:custDataLst>
              <p:tags r:id="rId1"/>
            </p:custDataLst>
          </p:nvPr>
        </p:nvGraphicFramePr>
        <p:xfrm>
          <a:off x="742950" y="1606550"/>
          <a:ext cx="2755265" cy="3091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179471" y="924567"/>
            <a:ext cx="1706880" cy="460375"/>
          </a:xfrm>
          <a:prstGeom prst="rect">
            <a:avLst/>
          </a:prstGeom>
        </p:spPr>
        <p:txBody>
          <a:bodyPr wrap="none">
            <a:spAutoFit/>
          </a:bodyPr>
          <a:p>
            <a:pPr defTabSz="913765">
              <a:spcBef>
                <a:spcPts val="0"/>
              </a:spcBef>
              <a:spcAft>
                <a:spcPts val="0"/>
              </a:spcAft>
              <a:defRPr/>
            </a:pPr>
            <a:r>
              <a:rPr lang="zh-CN" altLang="en-US" sz="2400" b="1" kern="0" dirty="0">
                <a:solidFill>
                  <a:schemeClr val="accent1"/>
                </a:solidFill>
                <a:effectLst>
                  <a:outerShdw blurRad="38100" dist="25400" dir="5400000" algn="ctr" rotWithShape="0">
                    <a:srgbClr val="6E747A">
                      <a:alpha val="43000"/>
                    </a:srgbClr>
                  </a:outerShdw>
                </a:effectLst>
                <a:cs typeface="+mn-ea"/>
                <a:sym typeface="+mn-lt"/>
              </a:rPr>
              <a:t>脚本自动化</a:t>
            </a:r>
            <a:endParaRPr lang="zh-CN" altLang="en-US" sz="2400" b="1" kern="0"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2" name="开关灯">
            <a:hlinkClick r:id="" action="ppaction://media"/>
          </p:cNvPr>
          <p:cNvPicPr/>
          <p:nvPr>
            <a:videoFile r:link="rId7"/>
            <p:extLst>
              <p:ext uri="{DAA4B4D4-6D71-4841-9C94-3DE7FCFB9230}">
                <p14:media xmlns:p14="http://schemas.microsoft.com/office/powerpoint/2010/main" r:embed="rId8"/>
              </p:ext>
            </p:extLst>
            <p:custDataLst>
              <p:tags r:id="rId9"/>
            </p:custDataLst>
          </p:nvPr>
        </p:nvPicPr>
        <p:blipFill>
          <a:blip r:embed="rId10"/>
          <a:stretch>
            <a:fillRect/>
          </a:stretch>
        </p:blipFill>
        <p:spPr>
          <a:xfrm>
            <a:off x="4410710" y="457835"/>
            <a:ext cx="3992245" cy="4549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algn="ctr">
                  <a:defRPr/>
                </a:pPr>
                <a:endParaRPr lang="zh-CN" altLang="en-US" kern="0">
                  <a:solidFill>
                    <a:sysClr val="window" lastClr="FFFFFF"/>
                  </a:solidFill>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algn="ctr">
                  <a:defRPr/>
                </a:pPr>
                <a:endParaRPr lang="zh-CN" altLang="en-US" kern="0">
                  <a:solidFill>
                    <a:sysClr val="window" lastClr="FFFFFF"/>
                  </a:solidFill>
                  <a:cs typeface="+mn-ea"/>
                  <a:sym typeface="+mn-lt"/>
                </a:endParaRPr>
              </a:p>
            </p:txBody>
          </p:sp>
        </p:grpSp>
        <p:sp>
          <p:nvSpPr>
            <p:cNvPr id="17" name="椭圆 16"/>
            <p:cNvSpPr/>
            <p:nvPr/>
          </p:nvSpPr>
          <p:spPr>
            <a:xfrm>
              <a:off x="2510240" y="2574081"/>
              <a:ext cx="1673164" cy="1673161"/>
            </a:xfrm>
            <a:prstGeom prst="ellipse">
              <a:avLst/>
            </a:prstGeom>
            <a:solidFill>
              <a:schemeClr val="bg1">
                <a:lumMod val="65000"/>
              </a:schemeClr>
            </a:solidFill>
            <a:ln w="12700" cap="flat" cmpd="sng" algn="ctr">
              <a:noFill/>
              <a:prstDash val="solid"/>
              <a:miter lim="800000"/>
            </a:ln>
            <a:effectLst>
              <a:innerShdw blurRad="203200" dist="50800" dir="16200000">
                <a:prstClr val="black">
                  <a:alpha val="50000"/>
                </a:prstClr>
              </a:innerShdw>
            </a:effectLst>
          </p:spPr>
          <p:txBody>
            <a:bodyPr rtlCol="0" anchor="ctr"/>
            <a:lstStyle/>
            <a:p>
              <a:pPr algn="ctr">
                <a:defRPr/>
              </a:pPr>
              <a:endParaRPr lang="zh-CN" altLang="en-US" sz="9000" kern="0">
                <a:solidFill>
                  <a:sysClr val="window" lastClr="FFFFFF"/>
                </a:solidFill>
                <a:cs typeface="+mn-ea"/>
                <a:sym typeface="+mn-lt"/>
              </a:endParaRPr>
            </a:p>
          </p:txBody>
        </p:sp>
      </p:gr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algn="ctr">
              <a:defRPr/>
            </a:pPr>
            <a:endParaRPr lang="zh-CN" altLang="en-US" kern="0" smtClean="0">
              <a:solidFill>
                <a:prstClr val="white"/>
              </a:solidFill>
              <a:cs typeface="+mn-ea"/>
              <a:sym typeface="+mn-lt"/>
            </a:endParaRPr>
          </a:p>
        </p:txBody>
      </p:sp>
      <p:sp>
        <p:nvSpPr>
          <p:cNvPr id="28" name="TextBox 27"/>
          <p:cNvSpPr txBox="1"/>
          <p:nvPr/>
        </p:nvSpPr>
        <p:spPr>
          <a:xfrm>
            <a:off x="1729447" y="1881143"/>
            <a:ext cx="635927" cy="1323439"/>
          </a:xfrm>
          <a:prstGeom prst="rect">
            <a:avLst/>
          </a:prstGeom>
          <a:noFill/>
        </p:spPr>
        <p:txBody>
          <a:bodyPr wrap="square" rtlCol="0">
            <a:spAutoFit/>
          </a:bodyPr>
          <a:lstStyle/>
          <a:p>
            <a:pPr algn="ctr">
              <a:defRPr/>
            </a:pPr>
            <a:r>
              <a:rPr lang="en-US" altLang="zh-CN" sz="8000" b="1" kern="0" dirty="0" smtClean="0">
                <a:solidFill>
                  <a:sysClr val="window" lastClr="FFFFFF"/>
                </a:solidFill>
                <a:cs typeface="+mn-ea"/>
                <a:sym typeface="+mn-lt"/>
              </a:rPr>
              <a:t>4</a:t>
            </a:r>
            <a:endParaRPr lang="en-US" altLang="zh-CN" sz="8000" b="1" kern="0" dirty="0" smtClean="0">
              <a:solidFill>
                <a:sysClr val="window" lastClr="FFFFFF"/>
              </a:solidFill>
              <a:cs typeface="+mn-ea"/>
              <a:sym typeface="+mn-lt"/>
            </a:endParaRPr>
          </a:p>
        </p:txBody>
      </p:sp>
      <p:sp>
        <p:nvSpPr>
          <p:cNvPr id="3" name="矩形 2"/>
          <p:cNvSpPr/>
          <p:nvPr/>
        </p:nvSpPr>
        <p:spPr>
          <a:xfrm>
            <a:off x="3605530" y="2052320"/>
            <a:ext cx="4789170" cy="991870"/>
          </a:xfrm>
          <a:prstGeom prst="rect">
            <a:avLst/>
          </a:prstGeom>
        </p:spPr>
        <p:txBody>
          <a:bodyPr wrap="square" lIns="68580" tIns="34290" rIns="68580" bIns="34290">
            <a:spAutoFit/>
          </a:bodyPr>
          <a:p>
            <a:pPr algn="l" defTabSz="913765">
              <a:spcBef>
                <a:spcPts val="0"/>
              </a:spcBef>
              <a:spcAft>
                <a:spcPts val="0"/>
              </a:spcAft>
              <a:defRPr/>
            </a:pPr>
            <a:r>
              <a:rPr lang="zh-CN" altLang="en-US" sz="6000" b="1" kern="0" dirty="0">
                <a:solidFill>
                  <a:srgbClr val="005A9E"/>
                </a:solidFill>
                <a:cs typeface="+mn-ea"/>
                <a:sym typeface="+mn-lt"/>
              </a:rPr>
              <a:t>项目</a:t>
            </a:r>
            <a:r>
              <a:rPr lang="zh-CN" altLang="en-US" sz="6000" b="1" kern="0" dirty="0">
                <a:solidFill>
                  <a:srgbClr val="005A9E"/>
                </a:solidFill>
                <a:cs typeface="+mn-ea"/>
                <a:sym typeface="+mn-lt"/>
              </a:rPr>
              <a:t>总结展望</a:t>
            </a:r>
            <a:endParaRPr lang="zh-CN" altLang="en-US" sz="6000" b="1" kern="0" dirty="0">
              <a:solidFill>
                <a:srgbClr val="005A9E"/>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500"/>
                            </p:stCondLst>
                            <p:childTnLst>
                              <p:par>
                                <p:cTn id="19" presetID="2" presetClass="entr" presetSubtype="2" decel="100000" fill="hold" grpId="0" nodeType="afterEffect">
                                  <p:stCondLst>
                                    <p:cond delay="0"/>
                                  </p:stCondLst>
                                  <p:iterate type="lt">
                                    <p:tmPct val="10000"/>
                                  </p:iterate>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022477" y="995569"/>
            <a:ext cx="7092823" cy="3260831"/>
            <a:chOff x="1363302" y="1365525"/>
            <a:chExt cx="9457097" cy="4347774"/>
          </a:xfrm>
        </p:grpSpPr>
        <p:sp>
          <p:nvSpPr>
            <p:cNvPr id="36" name="圆角矩形 35"/>
            <p:cNvSpPr/>
            <p:nvPr/>
          </p:nvSpPr>
          <p:spPr>
            <a:xfrm>
              <a:off x="1394459" y="1380931"/>
              <a:ext cx="9402129" cy="4312638"/>
            </a:xfrm>
            <a:prstGeom prst="roundRect">
              <a:avLst>
                <a:gd name="adj" fmla="val 7029"/>
              </a:avLst>
            </a:prstGeom>
            <a:noFill/>
            <a:ln w="254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37" name="圆角矩形 36"/>
            <p:cNvSpPr/>
            <p:nvPr/>
          </p:nvSpPr>
          <p:spPr>
            <a:xfrm>
              <a:off x="1363302" y="1365525"/>
              <a:ext cx="9457097" cy="4347774"/>
            </a:xfrm>
            <a:prstGeom prst="roundRect">
              <a:avLst>
                <a:gd name="adj" fmla="val 7380"/>
              </a:avLst>
            </a:prstGeom>
            <a:solidFill>
              <a:schemeClr val="bg1">
                <a:lumMod val="95000"/>
              </a:schemeClr>
            </a:solidFill>
            <a:ln w="25400" cap="flat" cmpd="sng" algn="ctr">
              <a:solidFill>
                <a:schemeClr val="bg1">
                  <a:lumMod val="75000"/>
                </a:schemeClr>
              </a:solid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57" name="椭圆 56"/>
          <p:cNvSpPr/>
          <p:nvPr/>
        </p:nvSpPr>
        <p:spPr>
          <a:xfrm flipH="1">
            <a:off x="582240" y="1696161"/>
            <a:ext cx="401524" cy="401524"/>
          </a:xfrm>
          <a:prstGeom prst="ellipse">
            <a:avLst/>
          </a:prstGeom>
          <a:solidFill>
            <a:schemeClr val="bg1">
              <a:lumMod val="75000"/>
            </a:schemeClr>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58" name="椭圆 57"/>
          <p:cNvSpPr/>
          <p:nvPr/>
        </p:nvSpPr>
        <p:spPr>
          <a:xfrm flipH="1">
            <a:off x="1011940" y="1965287"/>
            <a:ext cx="264797" cy="264797"/>
          </a:xfrm>
          <a:prstGeom prst="ellipse">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59" name="组合 58"/>
          <p:cNvGrpSpPr/>
          <p:nvPr/>
        </p:nvGrpSpPr>
        <p:grpSpPr>
          <a:xfrm>
            <a:off x="663289" y="659232"/>
            <a:ext cx="1180635" cy="1180636"/>
            <a:chOff x="1129232" y="711771"/>
            <a:chExt cx="1228944" cy="1228944"/>
          </a:xfrm>
        </p:grpSpPr>
        <p:grpSp>
          <p:nvGrpSpPr>
            <p:cNvPr id="60" name="组合 59"/>
            <p:cNvGrpSpPr/>
            <p:nvPr/>
          </p:nvGrpSpPr>
          <p:grpSpPr>
            <a:xfrm flipH="1">
              <a:off x="1129232" y="711771"/>
              <a:ext cx="1228944" cy="1228944"/>
              <a:chOff x="2848131" y="1860029"/>
              <a:chExt cx="3807502" cy="3807502"/>
            </a:xfrm>
          </p:grpSpPr>
          <p:sp>
            <p:nvSpPr>
              <p:cNvPr id="63" name="椭圆 62"/>
              <p:cNvSpPr/>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ysClr val="window" lastClr="FFFFFF"/>
                  </a:solidFill>
                  <a:effectLst/>
                  <a:uLnTx/>
                  <a:uFillTx/>
                  <a:cs typeface="+mn-ea"/>
                  <a:sym typeface="+mn-lt"/>
                </a:endParaRPr>
              </a:p>
            </p:txBody>
          </p:sp>
          <p:sp>
            <p:nvSpPr>
              <p:cNvPr id="64" name="椭圆 63"/>
              <p:cNvSpPr/>
              <p:nvPr/>
            </p:nvSpPr>
            <p:spPr>
              <a:xfrm>
                <a:off x="2936814" y="1948725"/>
                <a:ext cx="3630123" cy="3630123"/>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ysClr val="window" lastClr="FFFFFF"/>
                  </a:solidFill>
                  <a:effectLst/>
                  <a:uLnTx/>
                  <a:uFillTx/>
                  <a:cs typeface="+mn-ea"/>
                  <a:sym typeface="+mn-lt"/>
                </a:endParaRPr>
              </a:p>
            </p:txBody>
          </p:sp>
        </p:grpSp>
        <p:sp>
          <p:nvSpPr>
            <p:cNvPr id="61" name="椭圆 60"/>
            <p:cNvSpPr/>
            <p:nvPr/>
          </p:nvSpPr>
          <p:spPr>
            <a:xfrm>
              <a:off x="1278439" y="859618"/>
              <a:ext cx="937494" cy="937494"/>
            </a:xfrm>
            <a:prstGeom prst="ellipse">
              <a:avLst/>
            </a:prstGeom>
            <a:solidFill>
              <a:srgbClr val="005A9E"/>
            </a:solidFill>
            <a:ln w="12700" cap="flat" cmpd="sng" algn="ctr">
              <a:noFill/>
              <a:prstDash val="solid"/>
              <a:miter lim="800000"/>
            </a:ln>
            <a:effectLst>
              <a:innerShdw blurRad="635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5" name="椭圆 64"/>
          <p:cNvSpPr/>
          <p:nvPr/>
        </p:nvSpPr>
        <p:spPr>
          <a:xfrm flipH="1">
            <a:off x="1751316" y="656004"/>
            <a:ext cx="535269" cy="535270"/>
          </a:xfrm>
          <a:prstGeom prst="ellipse">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66" name="椭圆 65"/>
          <p:cNvSpPr/>
          <p:nvPr/>
        </p:nvSpPr>
        <p:spPr>
          <a:xfrm flipH="1">
            <a:off x="1587384" y="453754"/>
            <a:ext cx="239777" cy="239777"/>
          </a:xfrm>
          <a:prstGeom prst="ellipse">
            <a:avLst/>
          </a:prstGeom>
          <a:solidFill>
            <a:schemeClr val="bg1">
              <a:lumMod val="65000"/>
            </a:schemeClr>
          </a:solidFill>
          <a:ln w="28575" cap="flat">
            <a:solidFill>
              <a:schemeClr val="bg1">
                <a:lumMod val="7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2" name="TextBox 9"/>
          <p:cNvSpPr txBox="1"/>
          <p:nvPr/>
        </p:nvSpPr>
        <p:spPr>
          <a:xfrm>
            <a:off x="1816854" y="1568021"/>
            <a:ext cx="6033652" cy="2007235"/>
          </a:xfrm>
          <a:prstGeom prst="rect">
            <a:avLst/>
          </a:prstGeom>
          <a:noFill/>
        </p:spPr>
        <p:txBody>
          <a:bodyPr wrap="square" lIns="68580" tIns="34290" rIns="68580" bIns="34290" rtlCol="0">
            <a:spAutoFit/>
          </a:bodyPr>
          <a:p>
            <a:pPr lvl="0" algn="just" fontAlgn="base">
              <a:lnSpc>
                <a:spcPct val="150000"/>
              </a:lnSpc>
              <a:spcBef>
                <a:spcPct val="0"/>
              </a:spcBef>
              <a:spcAft>
                <a:spcPct val="0"/>
              </a:spcAft>
            </a:pPr>
            <a:r>
              <a:rPr kumimoji="0" lang="en-US" altLang="zh-CN" sz="1400" b="0" i="0" u="none" strike="noStrike" kern="0" cap="none" spc="0" normalizeH="0" baseline="0" noProof="0" dirty="0">
                <a:ln>
                  <a:noFill/>
                </a:ln>
                <a:solidFill>
                  <a:sysClr val="window" lastClr="FFFFFF">
                    <a:lumMod val="50000"/>
                  </a:sysClr>
                </a:solidFill>
                <a:effectLst/>
                <a:uLnTx/>
                <a:uFillTx/>
                <a:cs typeface="+mn-ea"/>
                <a:sym typeface="+mn-lt"/>
              </a:rPr>
              <a:t>       </a:t>
            </a:r>
            <a:r>
              <a:rPr kumimoji="0" lang="zh-CN" altLang="en-US" sz="1400" b="0" i="0" u="none" strike="noStrike" kern="0" cap="none" spc="0" normalizeH="0" baseline="0" noProof="0" dirty="0">
                <a:ln>
                  <a:noFill/>
                </a:ln>
                <a:solidFill>
                  <a:sysClr val="window" lastClr="FFFFFF">
                    <a:lumMod val="50000"/>
                  </a:sysClr>
                </a:solidFill>
                <a:effectLst/>
                <a:uLnTx/>
                <a:uFillTx/>
                <a:cs typeface="+mn-ea"/>
                <a:sym typeface="+mn-lt"/>
              </a:rPr>
              <a:t>此项目</a:t>
            </a:r>
            <a:r>
              <a:rPr kumimoji="0" lang="zh-CN" sz="1400" b="0" i="0" u="none" strike="noStrike" kern="0" cap="none" spc="0" normalizeH="0" baseline="0" noProof="0" dirty="0">
                <a:ln>
                  <a:noFill/>
                </a:ln>
                <a:solidFill>
                  <a:sysClr val="window" lastClr="FFFFFF">
                    <a:lumMod val="50000"/>
                  </a:sysClr>
                </a:solidFill>
                <a:effectLst/>
                <a:uLnTx/>
                <a:uFillTx/>
                <a:cs typeface="+mn-ea"/>
                <a:sym typeface="+mn-lt"/>
              </a:rPr>
              <a:t>无人超市是</a:t>
            </a:r>
            <a:r>
              <a:rPr kumimoji="0" lang="en-US" altLang="zh-CN" sz="1400" b="0" i="0" u="none" strike="noStrike" kern="0" cap="none" spc="0" normalizeH="0" baseline="0" noProof="0" dirty="0">
                <a:ln>
                  <a:noFill/>
                </a:ln>
                <a:solidFill>
                  <a:sysClr val="window" lastClr="FFFFFF">
                    <a:lumMod val="50000"/>
                  </a:sysClr>
                </a:solidFill>
                <a:effectLst/>
                <a:uLnTx/>
                <a:uFillTx/>
                <a:cs typeface="+mn-ea"/>
                <a:sym typeface="+mn-lt"/>
              </a:rPr>
              <a:t>24</a:t>
            </a:r>
            <a:r>
              <a:rPr kumimoji="0" lang="zh-CN" altLang="en-US" sz="1400" b="0" i="0" u="none" strike="noStrike" kern="0" cap="none" spc="0" normalizeH="0" baseline="0" noProof="0" dirty="0">
                <a:ln>
                  <a:noFill/>
                </a:ln>
                <a:solidFill>
                  <a:sysClr val="window" lastClr="FFFFFF">
                    <a:lumMod val="50000"/>
                  </a:sysClr>
                </a:solidFill>
                <a:effectLst/>
                <a:uLnTx/>
                <a:uFillTx/>
                <a:cs typeface="+mn-ea"/>
                <a:sym typeface="+mn-lt"/>
              </a:rPr>
              <a:t>小时营业的，能够</a:t>
            </a:r>
            <a:r>
              <a:rPr kumimoji="0" lang="zh-CN" sz="1400" b="0" i="0" u="none" strike="noStrike" kern="0" cap="none" spc="0" normalizeH="0" baseline="0" noProof="0" dirty="0">
                <a:ln>
                  <a:noFill/>
                </a:ln>
                <a:solidFill>
                  <a:sysClr val="window" lastClr="FFFFFF">
                    <a:lumMod val="50000"/>
                  </a:sysClr>
                </a:solidFill>
                <a:effectLst/>
                <a:uLnTx/>
                <a:uFillTx/>
                <a:cs typeface="+mn-ea"/>
                <a:sym typeface="+mn-lt"/>
              </a:rPr>
              <a:t>自助结账，接受外卖订单，还有管理员的</a:t>
            </a:r>
            <a:r>
              <a:rPr kumimoji="0" lang="zh-CN" sz="1400" b="0" i="0" u="none" strike="noStrike" kern="0" cap="none" spc="0" normalizeH="0" baseline="0" noProof="0" dirty="0">
                <a:ln>
                  <a:noFill/>
                </a:ln>
                <a:solidFill>
                  <a:sysClr val="window" lastClr="FFFFFF">
                    <a:lumMod val="50000"/>
                  </a:sysClr>
                </a:solidFill>
                <a:effectLst/>
                <a:uLnTx/>
                <a:uFillTx/>
                <a:cs typeface="+mn-ea"/>
                <a:sym typeface="+mn-lt"/>
              </a:rPr>
              <a:t>后台监控。</a:t>
            </a:r>
            <a:endParaRPr kumimoji="0" lang="zh-CN" sz="1400" b="0" i="0" u="none" strike="noStrike" kern="0" cap="none" spc="0" normalizeH="0" baseline="0" noProof="0" dirty="0">
              <a:ln>
                <a:noFill/>
              </a:ln>
              <a:solidFill>
                <a:sysClr val="window" lastClr="FFFFFF">
                  <a:lumMod val="50000"/>
                </a:sysClr>
              </a:solidFill>
              <a:effectLst/>
              <a:uLnTx/>
              <a:uFillTx/>
              <a:cs typeface="+mn-ea"/>
              <a:sym typeface="+mn-lt"/>
            </a:endParaRPr>
          </a:p>
          <a:p>
            <a:pPr lvl="0" algn="just" fontAlgn="base">
              <a:lnSpc>
                <a:spcPct val="150000"/>
              </a:lnSpc>
              <a:spcBef>
                <a:spcPct val="0"/>
              </a:spcBef>
              <a:spcAft>
                <a:spcPct val="0"/>
              </a:spcAft>
            </a:pPr>
            <a:r>
              <a:rPr kumimoji="0" lang="zh-CN" sz="1400" b="0" i="0" u="none" strike="noStrike" kern="0" cap="none" spc="0" normalizeH="0" baseline="0" noProof="0" dirty="0">
                <a:ln>
                  <a:noFill/>
                </a:ln>
                <a:solidFill>
                  <a:sysClr val="window" lastClr="FFFFFF">
                    <a:lumMod val="50000"/>
                  </a:sysClr>
                </a:solidFill>
                <a:effectLst/>
                <a:uLnTx/>
                <a:uFillTx/>
                <a:cs typeface="+mn-ea"/>
                <a:sym typeface="+mn-lt"/>
              </a:rPr>
              <a:t>       此外，根据无人超市普遍会存在的问题，我们也提供了解决方案：</a:t>
            </a:r>
            <a:endParaRPr kumimoji="0" lang="zh-CN" sz="1400" b="0" i="0" u="none" strike="noStrike" kern="0" cap="none" spc="0" normalizeH="0" baseline="0" noProof="0" dirty="0">
              <a:ln>
                <a:noFill/>
              </a:ln>
              <a:solidFill>
                <a:sysClr val="window" lastClr="FFFFFF">
                  <a:lumMod val="50000"/>
                </a:sysClr>
              </a:solidFill>
              <a:effectLst/>
              <a:uLnTx/>
              <a:uFillTx/>
              <a:cs typeface="+mn-ea"/>
              <a:sym typeface="+mn-lt"/>
            </a:endParaRPr>
          </a:p>
          <a:p>
            <a:pPr lvl="0" algn="just" fontAlgn="base">
              <a:lnSpc>
                <a:spcPct val="150000"/>
              </a:lnSpc>
              <a:spcBef>
                <a:spcPct val="0"/>
              </a:spcBef>
              <a:spcAft>
                <a:spcPct val="0"/>
              </a:spcAft>
            </a:pPr>
            <a:r>
              <a:rPr kumimoji="0" lang="zh-CN" sz="1400" b="0" i="0" u="none" strike="noStrike" kern="0" cap="none" spc="0" normalizeH="0" baseline="0" noProof="0" dirty="0">
                <a:ln>
                  <a:noFill/>
                </a:ln>
                <a:solidFill>
                  <a:sysClr val="window" lastClr="FFFFFF">
                    <a:lumMod val="50000"/>
                  </a:sysClr>
                </a:solidFill>
                <a:effectLst/>
                <a:uLnTx/>
                <a:uFillTx/>
                <a:cs typeface="+mn-ea"/>
                <a:sym typeface="+mn-lt"/>
              </a:rPr>
              <a:t>       在超市中设置导购机器人，为消费者购物时提供一些便利。</a:t>
            </a:r>
            <a:endParaRPr kumimoji="0" lang="zh-CN" sz="1400" b="0" i="0" u="none" strike="noStrike" kern="0" cap="none" spc="0" normalizeH="0" baseline="0" noProof="0" dirty="0">
              <a:ln>
                <a:noFill/>
              </a:ln>
              <a:solidFill>
                <a:sysClr val="window" lastClr="FFFFFF">
                  <a:lumMod val="50000"/>
                </a:sysClr>
              </a:solidFill>
              <a:effectLst/>
              <a:uLnTx/>
              <a:uFillTx/>
              <a:cs typeface="+mn-ea"/>
              <a:sym typeface="+mn-lt"/>
            </a:endParaRPr>
          </a:p>
          <a:p>
            <a:pPr lvl="0" algn="just" fontAlgn="base">
              <a:lnSpc>
                <a:spcPct val="150000"/>
              </a:lnSpc>
              <a:spcBef>
                <a:spcPct val="0"/>
              </a:spcBef>
              <a:spcAft>
                <a:spcPct val="0"/>
              </a:spcAft>
            </a:pPr>
            <a:r>
              <a:rPr kumimoji="0" lang="zh-CN" sz="1400" b="0" i="0" u="none" strike="noStrike" kern="0" cap="none" spc="0" normalizeH="0" baseline="0" noProof="0" dirty="0">
                <a:ln>
                  <a:noFill/>
                </a:ln>
                <a:solidFill>
                  <a:sysClr val="window" lastClr="FFFFFF">
                    <a:lumMod val="50000"/>
                  </a:sysClr>
                </a:solidFill>
                <a:effectLst/>
                <a:uLnTx/>
                <a:uFillTx/>
                <a:cs typeface="+mn-ea"/>
                <a:sym typeface="+mn-lt"/>
              </a:rPr>
              <a:t>       进门出门的人脸识别、</a:t>
            </a:r>
            <a:r>
              <a:rPr kumimoji="0" lang="en-US" altLang="zh-CN" sz="1400" b="0" i="0" u="none" strike="noStrike" kern="0" cap="none" spc="0" normalizeH="0" baseline="0" noProof="0" dirty="0">
                <a:ln>
                  <a:noFill/>
                </a:ln>
                <a:solidFill>
                  <a:sysClr val="window" lastClr="FFFFFF">
                    <a:lumMod val="50000"/>
                  </a:sysClr>
                </a:solidFill>
                <a:effectLst/>
                <a:uLnTx/>
                <a:uFillTx/>
                <a:cs typeface="+mn-ea"/>
                <a:sym typeface="+mn-lt"/>
              </a:rPr>
              <a:t>HA</a:t>
            </a:r>
            <a:r>
              <a:rPr kumimoji="0" lang="zh-CN" altLang="en-US" sz="1400" b="0" i="0" u="none" strike="noStrike" kern="0" cap="none" spc="0" normalizeH="0" baseline="0" noProof="0" dirty="0">
                <a:ln>
                  <a:noFill/>
                </a:ln>
                <a:solidFill>
                  <a:sysClr val="window" lastClr="FFFFFF">
                    <a:lumMod val="50000"/>
                  </a:sysClr>
                </a:solidFill>
                <a:effectLst/>
                <a:uLnTx/>
                <a:uFillTx/>
                <a:cs typeface="+mn-ea"/>
                <a:sym typeface="+mn-lt"/>
              </a:rPr>
              <a:t>调出监控摄像头</a:t>
            </a:r>
            <a:r>
              <a:rPr kumimoji="0" lang="zh-CN" sz="1400" b="0" i="0" u="none" strike="noStrike" kern="0" cap="none" spc="0" normalizeH="0" baseline="0" noProof="0" dirty="0">
                <a:ln>
                  <a:noFill/>
                </a:ln>
                <a:solidFill>
                  <a:sysClr val="window" lastClr="FFFFFF">
                    <a:lumMod val="50000"/>
                  </a:sysClr>
                </a:solidFill>
                <a:effectLst/>
                <a:uLnTx/>
                <a:uFillTx/>
                <a:cs typeface="+mn-ea"/>
                <a:sym typeface="+mn-lt"/>
              </a:rPr>
              <a:t>，为超市的安全提供一份保障。</a:t>
            </a:r>
            <a:endParaRPr kumimoji="0" lang="zh-CN" sz="1400" b="0" i="0" u="none" strike="noStrike" kern="0" cap="none" spc="0" normalizeH="0" baseline="0" noProof="0" dirty="0">
              <a:ln>
                <a:noFill/>
              </a:ln>
              <a:solidFill>
                <a:sysClr val="window" lastClr="FFFFFF">
                  <a:lumMod val="50000"/>
                </a:sysClr>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2" presetClass="entr" presetSubtype="4"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ppt_x"/>
                                          </p:val>
                                        </p:tav>
                                        <p:tav tm="100000">
                                          <p:val>
                                            <p:strVal val="#ppt_x"/>
                                          </p:val>
                                        </p:tav>
                                      </p:tavLst>
                                    </p:anim>
                                    <p:anim calcmode="lin" valueType="num">
                                      <p:cBhvr additive="base">
                                        <p:cTn id="13" dur="500" fill="hold"/>
                                        <p:tgtEl>
                                          <p:spTgt spid="5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par>
                                <p:cTn id="21" presetID="10" presetClass="entr" presetSubtype="0" fill="hold" grpId="0" nodeType="withEffect">
                                  <p:stCondLst>
                                    <p:cond delay="30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1200"/>
                                  </p:stCondLst>
                                  <p:iterate type="lt">
                                    <p:tmPct val="10000"/>
                                  </p:iterate>
                                  <p:childTnLst>
                                    <p:set>
                                      <p:cBhvr>
                                        <p:cTn id="30" dur="1" fill="hold">
                                          <p:stCondLst>
                                            <p:cond delay="0"/>
                                          </p:stCondLst>
                                        </p:cTn>
                                        <p:tgtEl>
                                          <p:spTgt spid="2"/>
                                        </p:tgtEl>
                                        <p:attrNameLst>
                                          <p:attrName>style.visibility</p:attrName>
                                        </p:attrNameLst>
                                      </p:cBhvr>
                                      <p:to>
                                        <p:strVal val="visible"/>
                                      </p:to>
                                    </p:set>
                                    <p:animEffect transition="in" filter="fade">
                                      <p:cBhvr>
                                        <p:cTn id="31"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58" grpId="0" bldLvl="0" animBg="1"/>
      <p:bldP spid="65" grpId="0" bldLvl="0" animBg="1"/>
      <p:bldP spid="66" grpId="0" bldLvl="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17" name="椭圆 16"/>
            <p:cNvSpPr/>
            <p:nvPr/>
          </p:nvSpPr>
          <p:spPr>
            <a:xfrm>
              <a:off x="2510240" y="2574081"/>
              <a:ext cx="1673164" cy="1673161"/>
            </a:xfrm>
            <a:prstGeom prst="ellipse">
              <a:avLst/>
            </a:prstGeom>
            <a:solidFill>
              <a:srgbClr val="005A9E"/>
            </a:solidFill>
            <a:ln w="12700" cap="flat" cmpd="sng" algn="ctr">
              <a:noFill/>
              <a:prstDash val="solid"/>
              <a:miter lim="800000"/>
            </a:ln>
            <a:effectLst>
              <a:innerShdw blurRad="203200" dist="508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0" b="0" i="0" u="none" strike="noStrike" kern="0" cap="none" spc="0" normalizeH="0" baseline="0" noProof="0">
                <a:ln>
                  <a:noFill/>
                </a:ln>
                <a:solidFill>
                  <a:sysClr val="window" lastClr="FFFFFF"/>
                </a:solidFill>
                <a:effectLst/>
                <a:uLnTx/>
                <a:uFillTx/>
                <a:cs typeface="+mn-ea"/>
                <a:sym typeface="+mn-lt"/>
              </a:endParaRPr>
            </a:p>
          </p:txBody>
        </p:sp>
      </p:grpSp>
      <p:sp>
        <p:nvSpPr>
          <p:cNvPr id="21" name="矩形 20"/>
          <p:cNvSpPr/>
          <p:nvPr/>
        </p:nvSpPr>
        <p:spPr>
          <a:xfrm>
            <a:off x="3605530" y="2052320"/>
            <a:ext cx="4789170" cy="991870"/>
          </a:xfrm>
          <a:prstGeom prst="rect">
            <a:avLst/>
          </a:prstGeom>
        </p:spPr>
        <p:txBody>
          <a:bodyPr wrap="square" lIns="68580" tIns="34290" rIns="68580" bIns="34290">
            <a:spAutoFit/>
          </a:bodyPr>
          <a:lstStyle/>
          <a:p>
            <a:pPr algn="l" defTabSz="913765">
              <a:spcBef>
                <a:spcPts val="0"/>
              </a:spcBef>
              <a:spcAft>
                <a:spcPts val="0"/>
              </a:spcAft>
              <a:defRPr/>
            </a:pPr>
            <a:r>
              <a:rPr lang="zh-CN" altLang="en-US" sz="6000" b="1" kern="0" dirty="0">
                <a:solidFill>
                  <a:srgbClr val="005A9E"/>
                </a:solidFill>
                <a:cs typeface="+mn-ea"/>
                <a:sym typeface="+mn-lt"/>
              </a:rPr>
              <a:t>项目背景简介</a:t>
            </a:r>
            <a:endParaRPr lang="zh-CN" altLang="en-US" sz="6000" b="1" kern="0" dirty="0">
              <a:solidFill>
                <a:srgbClr val="005A9E"/>
              </a:solidFill>
              <a:cs typeface="+mn-ea"/>
              <a:sym typeface="+mn-lt"/>
            </a:endParaRPr>
          </a:p>
        </p:txBody>
      </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28" name="TextBox 27"/>
          <p:cNvSpPr txBox="1"/>
          <p:nvPr/>
        </p:nvSpPr>
        <p:spPr>
          <a:xfrm>
            <a:off x="1629197" y="1896383"/>
            <a:ext cx="635927"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8000" b="1" i="0" u="none" strike="noStrike" kern="0" cap="none" spc="0" normalizeH="0" baseline="0" noProof="0" dirty="0" smtClean="0">
                <a:ln>
                  <a:noFill/>
                </a:ln>
                <a:solidFill>
                  <a:sysClr val="window" lastClr="FFFFFF"/>
                </a:solidFill>
                <a:effectLst/>
                <a:uLnTx/>
                <a:uFillTx/>
                <a:cs typeface="+mn-ea"/>
                <a:sym typeface="+mn-lt"/>
              </a:rPr>
              <a:t>1</a:t>
            </a:r>
            <a:endParaRPr kumimoji="0" lang="en-US" altLang="zh-CN" sz="8000" b="1" i="0" u="none" strike="noStrike" kern="0" cap="none" spc="0" normalizeH="0" baseline="0" noProof="0" dirty="0" smtClean="0">
              <a:ln>
                <a:noFill/>
              </a:ln>
              <a:solidFill>
                <a:sysClr val="window" lastClr="FFFFFF"/>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500"/>
                            </p:stCondLst>
                            <p:childTnLst>
                              <p:par>
                                <p:cTn id="19" presetID="2" presetClass="entr" presetSubtype="2" decel="100000" fill="hold" grpId="0" nodeType="afterEffect">
                                  <p:stCondLst>
                                    <p:cond delay="0"/>
                                  </p:stCondLst>
                                  <p:iterate type="lt">
                                    <p:tmPct val="10000"/>
                                  </p:iterate>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2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022477" y="995569"/>
            <a:ext cx="7092823" cy="3260831"/>
            <a:chOff x="1363302" y="1365525"/>
            <a:chExt cx="9457097" cy="4347774"/>
          </a:xfrm>
        </p:grpSpPr>
        <p:sp>
          <p:nvSpPr>
            <p:cNvPr id="36" name="圆角矩形 35"/>
            <p:cNvSpPr/>
            <p:nvPr/>
          </p:nvSpPr>
          <p:spPr>
            <a:xfrm>
              <a:off x="1394459" y="1380931"/>
              <a:ext cx="9402129" cy="4312638"/>
            </a:xfrm>
            <a:prstGeom prst="roundRect">
              <a:avLst>
                <a:gd name="adj" fmla="val 7029"/>
              </a:avLst>
            </a:prstGeom>
            <a:noFill/>
            <a:ln w="254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37" name="圆角矩形 36"/>
            <p:cNvSpPr/>
            <p:nvPr/>
          </p:nvSpPr>
          <p:spPr>
            <a:xfrm>
              <a:off x="1363302" y="1365525"/>
              <a:ext cx="9457097" cy="4347774"/>
            </a:xfrm>
            <a:prstGeom prst="roundRect">
              <a:avLst>
                <a:gd name="adj" fmla="val 7380"/>
              </a:avLst>
            </a:prstGeom>
            <a:solidFill>
              <a:schemeClr val="bg1">
                <a:lumMod val="95000"/>
              </a:schemeClr>
            </a:solidFill>
            <a:ln w="25400" cap="flat" cmpd="sng" algn="ctr">
              <a:solidFill>
                <a:schemeClr val="bg1">
                  <a:lumMod val="75000"/>
                </a:schemeClr>
              </a:solid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38" name="TextBox 9"/>
          <p:cNvSpPr txBox="1"/>
          <p:nvPr/>
        </p:nvSpPr>
        <p:spPr>
          <a:xfrm>
            <a:off x="1816854" y="1253696"/>
            <a:ext cx="6033652" cy="2745740"/>
          </a:xfrm>
          <a:prstGeom prst="rect">
            <a:avLst/>
          </a:prstGeom>
          <a:noFill/>
        </p:spPr>
        <p:txBody>
          <a:bodyPr wrap="square" lIns="68580" tIns="34290" rIns="68580" bIns="34290" rtlCol="0">
            <a:spAutoFit/>
          </a:bodyPr>
          <a:lstStyle/>
          <a:p>
            <a:pPr lvl="0" algn="just" fontAlgn="base">
              <a:lnSpc>
                <a:spcPct val="150000"/>
              </a:lnSpc>
              <a:spcBef>
                <a:spcPct val="0"/>
              </a:spcBef>
              <a:spcAft>
                <a:spcPct val="0"/>
              </a:spcAft>
            </a:pPr>
            <a:r>
              <a:rPr kumimoji="0" sz="1600" b="0" i="0" u="none" strike="noStrike" kern="0" cap="none" spc="0" normalizeH="0" baseline="0" noProof="0" dirty="0">
                <a:ln>
                  <a:noFill/>
                </a:ln>
                <a:solidFill>
                  <a:sysClr val="window" lastClr="FFFFFF">
                    <a:lumMod val="50000"/>
                  </a:sysClr>
                </a:solidFill>
                <a:effectLst/>
                <a:uLnTx/>
                <a:uFillTx/>
                <a:cs typeface="+mn-ea"/>
                <a:sym typeface="+mn-lt"/>
              </a:rPr>
              <a:t>智能化：</a:t>
            </a:r>
            <a:endParaRPr kumimoji="0" sz="1600" b="0" i="0" u="none" strike="noStrike" kern="0" cap="none" spc="0" normalizeH="0" baseline="0" noProof="0" dirty="0">
              <a:ln>
                <a:noFill/>
              </a:ln>
              <a:solidFill>
                <a:sysClr val="window" lastClr="FFFFFF">
                  <a:lumMod val="50000"/>
                </a:sysClr>
              </a:solidFill>
              <a:effectLst/>
              <a:uLnTx/>
              <a:uFillTx/>
              <a:cs typeface="+mn-ea"/>
              <a:sym typeface="+mn-lt"/>
            </a:endParaRPr>
          </a:p>
          <a:p>
            <a:pPr lvl="0" algn="just" fontAlgn="base">
              <a:lnSpc>
                <a:spcPct val="150000"/>
              </a:lnSpc>
              <a:spcBef>
                <a:spcPct val="0"/>
              </a:spcBef>
              <a:spcAft>
                <a:spcPct val="0"/>
              </a:spcAft>
            </a:pPr>
            <a:r>
              <a:rPr kumimoji="0" sz="1400" b="0" i="0" u="none" strike="noStrike" kern="0" cap="none" spc="0" normalizeH="0" baseline="0" noProof="0" dirty="0">
                <a:ln>
                  <a:noFill/>
                </a:ln>
                <a:solidFill>
                  <a:sysClr val="window" lastClr="FFFFFF">
                    <a:lumMod val="50000"/>
                  </a:sysClr>
                </a:solidFill>
                <a:effectLst/>
                <a:uLnTx/>
                <a:uFillTx/>
                <a:cs typeface="+mn-ea"/>
                <a:sym typeface="+mn-lt"/>
              </a:rPr>
              <a:t>       加强导购机器人的沟通交流能力，准确推荐顾客所需要的商品，可以连接数据库通过比较商品出售数量的多少来向顾客推荐热销商品，并用图片形式向顾客展示。</a:t>
            </a:r>
            <a:endParaRPr kumimoji="0" sz="1400" b="0" i="0" u="none" strike="noStrike" kern="0" cap="none" spc="0" normalizeH="0" baseline="0" noProof="0" dirty="0">
              <a:ln>
                <a:noFill/>
              </a:ln>
              <a:solidFill>
                <a:sysClr val="window" lastClr="FFFFFF">
                  <a:lumMod val="50000"/>
                </a:sysClr>
              </a:solidFill>
              <a:effectLst/>
              <a:uLnTx/>
              <a:uFillTx/>
              <a:cs typeface="+mn-ea"/>
              <a:sym typeface="+mn-lt"/>
            </a:endParaRPr>
          </a:p>
          <a:p>
            <a:pPr lvl="0" algn="just" fontAlgn="base">
              <a:lnSpc>
                <a:spcPct val="150000"/>
              </a:lnSpc>
              <a:spcBef>
                <a:spcPct val="0"/>
              </a:spcBef>
              <a:spcAft>
                <a:spcPct val="0"/>
              </a:spcAft>
            </a:pPr>
            <a:r>
              <a:rPr sz="1600" kern="0" noProof="0" dirty="0">
                <a:ln>
                  <a:noFill/>
                </a:ln>
                <a:solidFill>
                  <a:sysClr val="window" lastClr="FFFFFF">
                    <a:lumMod val="50000"/>
                  </a:sysClr>
                </a:solidFill>
                <a:effectLst/>
                <a:uLnTx/>
                <a:uFillTx/>
                <a:cs typeface="+mn-ea"/>
                <a:sym typeface="+mn-lt"/>
              </a:rPr>
              <a:t>安全性:</a:t>
            </a:r>
            <a:endParaRPr kumimoji="0" sz="1600" b="0" i="0" u="none" strike="noStrike" kern="0" cap="none" spc="0" normalizeH="0" baseline="0" noProof="0" dirty="0">
              <a:ln>
                <a:noFill/>
              </a:ln>
              <a:solidFill>
                <a:sysClr val="window" lastClr="FFFFFF">
                  <a:lumMod val="50000"/>
                </a:sysClr>
              </a:solidFill>
              <a:effectLst/>
              <a:uLnTx/>
              <a:uFillTx/>
              <a:cs typeface="+mn-ea"/>
              <a:sym typeface="+mn-lt"/>
            </a:endParaRPr>
          </a:p>
          <a:p>
            <a:pPr lvl="0" algn="just" fontAlgn="base">
              <a:lnSpc>
                <a:spcPct val="150000"/>
              </a:lnSpc>
              <a:spcBef>
                <a:spcPct val="0"/>
              </a:spcBef>
              <a:spcAft>
                <a:spcPct val="0"/>
              </a:spcAft>
            </a:pPr>
            <a:r>
              <a:rPr sz="1400" kern="0" noProof="0" dirty="0">
                <a:ln>
                  <a:noFill/>
                </a:ln>
                <a:solidFill>
                  <a:sysClr val="window" lastClr="FFFFFF">
                    <a:lumMod val="50000"/>
                  </a:sysClr>
                </a:solidFill>
                <a:effectLst/>
                <a:uLnTx/>
                <a:uFillTx/>
                <a:cs typeface="+mn-ea"/>
                <a:sym typeface="+mn-lt"/>
              </a:rPr>
              <a:t>        加强无人超市防盗功能，人脸识别</a:t>
            </a:r>
            <a:r>
              <a:rPr lang="zh-CN" sz="1400" kern="0" noProof="0" dirty="0">
                <a:ln>
                  <a:noFill/>
                </a:ln>
                <a:solidFill>
                  <a:sysClr val="window" lastClr="FFFFFF">
                    <a:lumMod val="50000"/>
                  </a:sysClr>
                </a:solidFill>
                <a:effectLst/>
                <a:uLnTx/>
                <a:uFillTx/>
                <a:cs typeface="+mn-ea"/>
                <a:sym typeface="+mn-lt"/>
              </a:rPr>
              <a:t>控制超市门的开关</a:t>
            </a:r>
            <a:r>
              <a:rPr sz="1400" kern="0" noProof="0" dirty="0">
                <a:ln>
                  <a:noFill/>
                </a:ln>
                <a:solidFill>
                  <a:sysClr val="window" lastClr="FFFFFF">
                    <a:lumMod val="50000"/>
                  </a:sysClr>
                </a:solidFill>
                <a:effectLst/>
                <a:uLnTx/>
                <a:uFillTx/>
                <a:cs typeface="+mn-ea"/>
                <a:sym typeface="+mn-lt"/>
              </a:rPr>
              <a:t>，</a:t>
            </a:r>
            <a:r>
              <a:rPr lang="zh-CN" sz="1400" kern="0" noProof="0" dirty="0">
                <a:ln>
                  <a:noFill/>
                </a:ln>
                <a:solidFill>
                  <a:sysClr val="window" lastClr="FFFFFF">
                    <a:lumMod val="50000"/>
                  </a:sysClr>
                </a:solidFill>
                <a:effectLst/>
                <a:uLnTx/>
                <a:uFillTx/>
                <a:cs typeface="+mn-ea"/>
                <a:sym typeface="+mn-lt"/>
              </a:rPr>
              <a:t>做</a:t>
            </a:r>
            <a:r>
              <a:rPr sz="1400" kern="0" noProof="0" dirty="0">
                <a:ln>
                  <a:noFill/>
                </a:ln>
                <a:solidFill>
                  <a:sysClr val="window" lastClr="FFFFFF">
                    <a:lumMod val="50000"/>
                  </a:sysClr>
                </a:solidFill>
                <a:effectLst/>
                <a:uLnTx/>
                <a:uFillTx/>
                <a:cs typeface="+mn-ea"/>
                <a:sym typeface="+mn-lt"/>
              </a:rPr>
              <a:t>一些传感器的增设，顾客拿货识别，提前做好预判</a:t>
            </a:r>
            <a:r>
              <a:rPr lang="zh-CN" sz="1400" kern="0" noProof="0" dirty="0">
                <a:ln>
                  <a:noFill/>
                </a:ln>
                <a:solidFill>
                  <a:sysClr val="window" lastClr="FFFFFF">
                    <a:lumMod val="50000"/>
                  </a:sysClr>
                </a:solidFill>
                <a:effectLst/>
                <a:uLnTx/>
                <a:uFillTx/>
                <a:cs typeface="+mn-ea"/>
                <a:sym typeface="+mn-lt"/>
              </a:rPr>
              <a:t>。商品上面贴有专门的货品码</a:t>
            </a:r>
            <a:r>
              <a:rPr lang="zh-CN" sz="1400" kern="0" noProof="0" dirty="0">
                <a:ln>
                  <a:noFill/>
                </a:ln>
                <a:solidFill>
                  <a:sysClr val="window" lastClr="FFFFFF">
                    <a:lumMod val="50000"/>
                  </a:sysClr>
                </a:solidFill>
                <a:effectLst/>
                <a:uLnTx/>
                <a:uFillTx/>
                <a:cs typeface="+mn-ea"/>
                <a:sym typeface="+mn-lt"/>
              </a:rPr>
              <a:t>，只有扫描付款后方可失效，否则直接带走的话就会在出口的防盗门直接报警。</a:t>
            </a:r>
            <a:endParaRPr lang="zh-CN" sz="1400" kern="0" noProof="0" dirty="0">
              <a:ln>
                <a:noFill/>
              </a:ln>
              <a:solidFill>
                <a:sysClr val="window" lastClr="FFFFFF">
                  <a:lumMod val="50000"/>
                </a:sysClr>
              </a:solidFill>
              <a:effectLst/>
              <a:uLnTx/>
              <a:uFillTx/>
              <a:cs typeface="+mn-ea"/>
              <a:sym typeface="+mn-lt"/>
            </a:endParaRPr>
          </a:p>
        </p:txBody>
      </p:sp>
      <p:sp>
        <p:nvSpPr>
          <p:cNvPr id="57" name="椭圆 56"/>
          <p:cNvSpPr/>
          <p:nvPr/>
        </p:nvSpPr>
        <p:spPr>
          <a:xfrm flipH="1">
            <a:off x="582240" y="1696161"/>
            <a:ext cx="401524" cy="401524"/>
          </a:xfrm>
          <a:prstGeom prst="ellipse">
            <a:avLst/>
          </a:prstGeom>
          <a:solidFill>
            <a:schemeClr val="bg1">
              <a:lumMod val="75000"/>
            </a:schemeClr>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58" name="椭圆 57"/>
          <p:cNvSpPr/>
          <p:nvPr/>
        </p:nvSpPr>
        <p:spPr>
          <a:xfrm flipH="1">
            <a:off x="1011940" y="1965287"/>
            <a:ext cx="264797" cy="264797"/>
          </a:xfrm>
          <a:prstGeom prst="ellipse">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59" name="组合 58"/>
          <p:cNvGrpSpPr/>
          <p:nvPr/>
        </p:nvGrpSpPr>
        <p:grpSpPr>
          <a:xfrm>
            <a:off x="663289" y="659232"/>
            <a:ext cx="1180635" cy="1180636"/>
            <a:chOff x="1129232" y="711771"/>
            <a:chExt cx="1228944" cy="1228944"/>
          </a:xfrm>
        </p:grpSpPr>
        <p:grpSp>
          <p:nvGrpSpPr>
            <p:cNvPr id="60" name="组合 59"/>
            <p:cNvGrpSpPr/>
            <p:nvPr/>
          </p:nvGrpSpPr>
          <p:grpSpPr>
            <a:xfrm flipH="1">
              <a:off x="1129232" y="711771"/>
              <a:ext cx="1228944" cy="1228944"/>
              <a:chOff x="2848131" y="1860029"/>
              <a:chExt cx="3807502" cy="3807502"/>
            </a:xfrm>
          </p:grpSpPr>
          <p:sp>
            <p:nvSpPr>
              <p:cNvPr id="63" name="椭圆 62"/>
              <p:cNvSpPr/>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ysClr val="window" lastClr="FFFFFF"/>
                  </a:solidFill>
                  <a:effectLst/>
                  <a:uLnTx/>
                  <a:uFillTx/>
                  <a:cs typeface="+mn-ea"/>
                  <a:sym typeface="+mn-lt"/>
                </a:endParaRPr>
              </a:p>
            </p:txBody>
          </p:sp>
          <p:sp>
            <p:nvSpPr>
              <p:cNvPr id="64" name="椭圆 63"/>
              <p:cNvSpPr/>
              <p:nvPr/>
            </p:nvSpPr>
            <p:spPr>
              <a:xfrm>
                <a:off x="2936814" y="1948725"/>
                <a:ext cx="3630123" cy="3630123"/>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ysClr val="window" lastClr="FFFFFF"/>
                  </a:solidFill>
                  <a:effectLst/>
                  <a:uLnTx/>
                  <a:uFillTx/>
                  <a:cs typeface="+mn-ea"/>
                  <a:sym typeface="+mn-lt"/>
                </a:endParaRPr>
              </a:p>
            </p:txBody>
          </p:sp>
        </p:grpSp>
        <p:sp>
          <p:nvSpPr>
            <p:cNvPr id="61" name="椭圆 60"/>
            <p:cNvSpPr/>
            <p:nvPr/>
          </p:nvSpPr>
          <p:spPr>
            <a:xfrm>
              <a:off x="1278439" y="859618"/>
              <a:ext cx="937494" cy="937494"/>
            </a:xfrm>
            <a:prstGeom prst="ellipse">
              <a:avLst/>
            </a:prstGeom>
            <a:solidFill>
              <a:srgbClr val="005A9E"/>
            </a:solidFill>
            <a:ln w="12700" cap="flat" cmpd="sng" algn="ctr">
              <a:noFill/>
              <a:prstDash val="solid"/>
              <a:miter lim="800000"/>
            </a:ln>
            <a:effectLst>
              <a:innerShdw blurRad="635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5" name="椭圆 64"/>
          <p:cNvSpPr/>
          <p:nvPr/>
        </p:nvSpPr>
        <p:spPr>
          <a:xfrm flipH="1">
            <a:off x="1751316" y="656004"/>
            <a:ext cx="535269" cy="535270"/>
          </a:xfrm>
          <a:prstGeom prst="ellipse">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66" name="椭圆 65"/>
          <p:cNvSpPr/>
          <p:nvPr/>
        </p:nvSpPr>
        <p:spPr>
          <a:xfrm flipH="1">
            <a:off x="1587384" y="453754"/>
            <a:ext cx="239777" cy="239777"/>
          </a:xfrm>
          <a:prstGeom prst="ellipse">
            <a:avLst/>
          </a:prstGeom>
          <a:solidFill>
            <a:schemeClr val="bg1">
              <a:lumMod val="65000"/>
            </a:schemeClr>
          </a:solidFill>
          <a:ln w="28575" cap="flat">
            <a:solidFill>
              <a:schemeClr val="bg1">
                <a:lumMod val="7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1200"/>
                                  </p:stCondLst>
                                  <p:iterate type="lt">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2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2011680" cy="46037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专业团队介绍</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18" name="组合 17"/>
          <p:cNvGrpSpPr/>
          <p:nvPr/>
        </p:nvGrpSpPr>
        <p:grpSpPr>
          <a:xfrm>
            <a:off x="99695" y="1159510"/>
            <a:ext cx="1657985" cy="1759585"/>
            <a:chOff x="1735432" y="1544478"/>
            <a:chExt cx="2701946" cy="2701946"/>
          </a:xfrm>
        </p:grpSpPr>
        <p:sp>
          <p:nvSpPr>
            <p:cNvPr id="19" name="椭圆 18"/>
            <p:cNvSpPr/>
            <p:nvPr/>
          </p:nvSpPr>
          <p:spPr>
            <a:xfrm>
              <a:off x="1735432" y="1544478"/>
              <a:ext cx="2701946" cy="2701946"/>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miter lim="800000"/>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0" name="圆角矩形 19"/>
            <p:cNvSpPr/>
            <p:nvPr/>
          </p:nvSpPr>
          <p:spPr>
            <a:xfrm>
              <a:off x="2087038" y="1896084"/>
              <a:ext cx="1998734" cy="1998734"/>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grpSp>
        <p:nvGrpSpPr>
          <p:cNvPr id="26" name="组合 25"/>
          <p:cNvGrpSpPr/>
          <p:nvPr/>
        </p:nvGrpSpPr>
        <p:grpSpPr>
          <a:xfrm>
            <a:off x="316230" y="3220720"/>
            <a:ext cx="1286510" cy="368300"/>
            <a:chOff x="1793812" y="4359223"/>
            <a:chExt cx="1702648" cy="491066"/>
          </a:xfrm>
        </p:grpSpPr>
        <p:sp>
          <p:nvSpPr>
            <p:cNvPr id="27" name="圆角矩形 26"/>
            <p:cNvSpPr/>
            <p:nvPr/>
          </p:nvSpPr>
          <p:spPr>
            <a:xfrm>
              <a:off x="1793812" y="4421987"/>
              <a:ext cx="1702648" cy="404014"/>
            </a:xfrm>
            <a:prstGeom prst="roundRect">
              <a:avLst>
                <a:gd name="adj" fmla="val 50000"/>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28" name="文本框 48"/>
            <p:cNvSpPr txBox="1"/>
            <p:nvPr/>
          </p:nvSpPr>
          <p:spPr>
            <a:xfrm>
              <a:off x="2068173" y="4359223"/>
              <a:ext cx="1158240" cy="49106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smtClean="0">
                  <a:ln>
                    <a:noFill/>
                  </a:ln>
                  <a:solidFill>
                    <a:sysClr val="window" lastClr="FFFFFF"/>
                  </a:solidFill>
                  <a:effectLst/>
                  <a:uLnTx/>
                  <a:uFillTx/>
                  <a:cs typeface="+mn-ea"/>
                  <a:sym typeface="+mn-lt"/>
                </a:rPr>
                <a:t>曹嘉扬</a:t>
              </a:r>
              <a:endParaRPr kumimoji="0" lang="en-US" altLang="zh-CN" sz="1800" b="0" i="0" u="none" strike="noStrike" kern="0" cap="none" spc="0" normalizeH="0" baseline="0" noProof="0" dirty="0">
                <a:ln>
                  <a:noFill/>
                </a:ln>
                <a:solidFill>
                  <a:sysClr val="window" lastClr="FFFFFF"/>
                </a:solidFill>
                <a:effectLst/>
                <a:uLnTx/>
                <a:uFillTx/>
                <a:cs typeface="+mn-ea"/>
                <a:sym typeface="+mn-lt"/>
              </a:endParaRPr>
            </a:p>
          </p:txBody>
        </p:sp>
      </p:grpSp>
      <p:grpSp>
        <p:nvGrpSpPr>
          <p:cNvPr id="29" name="组合 28"/>
          <p:cNvGrpSpPr/>
          <p:nvPr/>
        </p:nvGrpSpPr>
        <p:grpSpPr>
          <a:xfrm>
            <a:off x="1717992" y="3217153"/>
            <a:ext cx="1276986" cy="368300"/>
            <a:chOff x="4128769" y="4359223"/>
            <a:chExt cx="1702648" cy="491066"/>
          </a:xfrm>
        </p:grpSpPr>
        <p:sp>
          <p:nvSpPr>
            <p:cNvPr id="30" name="圆角矩形 29"/>
            <p:cNvSpPr/>
            <p:nvPr/>
          </p:nvSpPr>
          <p:spPr>
            <a:xfrm flipH="1">
              <a:off x="4128769" y="4421987"/>
              <a:ext cx="1702648" cy="404014"/>
            </a:xfrm>
            <a:prstGeom prst="roundRect">
              <a:avLst>
                <a:gd name="adj" fmla="val 50000"/>
              </a:avLst>
            </a:prstGeom>
            <a:solidFill>
              <a:schemeClr val="bg1">
                <a:lumMod val="65000"/>
              </a:schemeClr>
            </a:solidFill>
            <a:ln w="28575" cap="flat">
              <a:solidFill>
                <a:srgbClr val="005A9E"/>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31" name="文本框 49"/>
            <p:cNvSpPr txBox="1"/>
            <p:nvPr/>
          </p:nvSpPr>
          <p:spPr>
            <a:xfrm>
              <a:off x="4397632" y="4359223"/>
              <a:ext cx="1158240" cy="49106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ysClr val="window" lastClr="FFFFFF"/>
                  </a:solidFill>
                  <a:effectLst/>
                  <a:uLnTx/>
                  <a:uFillTx/>
                  <a:cs typeface="+mn-ea"/>
                  <a:sym typeface="+mn-lt"/>
                </a:rPr>
                <a:t>方宏展</a:t>
              </a:r>
              <a:endParaRPr kumimoji="0" lang="zh-CN" altLang="en-US" sz="1800" b="0" i="0" u="none" strike="noStrike" kern="0" cap="none" spc="0" normalizeH="0" baseline="0" noProof="0" dirty="0" smtClean="0">
                <a:ln>
                  <a:noFill/>
                </a:ln>
                <a:solidFill>
                  <a:sysClr val="window" lastClr="FFFFFF"/>
                </a:solidFill>
                <a:effectLst/>
                <a:uLnTx/>
                <a:uFillTx/>
                <a:cs typeface="+mn-ea"/>
                <a:sym typeface="+mn-lt"/>
              </a:endParaRPr>
            </a:p>
          </p:txBody>
        </p:sp>
      </p:grpSp>
      <p:grpSp>
        <p:nvGrpSpPr>
          <p:cNvPr id="32" name="组合 31"/>
          <p:cNvGrpSpPr/>
          <p:nvPr/>
        </p:nvGrpSpPr>
        <p:grpSpPr>
          <a:xfrm>
            <a:off x="3191715" y="3217153"/>
            <a:ext cx="1276986" cy="368300"/>
            <a:chOff x="6463726" y="4359223"/>
            <a:chExt cx="1702648" cy="491066"/>
          </a:xfrm>
        </p:grpSpPr>
        <p:sp>
          <p:nvSpPr>
            <p:cNvPr id="33" name="圆角矩形 32"/>
            <p:cNvSpPr/>
            <p:nvPr/>
          </p:nvSpPr>
          <p:spPr>
            <a:xfrm>
              <a:off x="6463726" y="4421987"/>
              <a:ext cx="1702648" cy="404014"/>
            </a:xfrm>
            <a:prstGeom prst="roundRect">
              <a:avLst>
                <a:gd name="adj" fmla="val 50000"/>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34" name="文本框 50"/>
            <p:cNvSpPr txBox="1"/>
            <p:nvPr/>
          </p:nvSpPr>
          <p:spPr>
            <a:xfrm>
              <a:off x="6743167" y="4359223"/>
              <a:ext cx="1158240" cy="49106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ysClr val="window" lastClr="FFFFFF"/>
                  </a:solidFill>
                  <a:effectLst/>
                  <a:uLnTx/>
                  <a:uFillTx/>
                  <a:cs typeface="+mn-ea"/>
                  <a:sym typeface="+mn-lt"/>
                </a:rPr>
                <a:t>黄佳妮</a:t>
              </a:r>
              <a:endParaRPr kumimoji="0" lang="zh-CN" altLang="en-US" sz="1800" b="0" i="0" u="none" strike="noStrike" kern="0" cap="none" spc="0" normalizeH="0" baseline="0" noProof="0" dirty="0" smtClean="0">
                <a:ln>
                  <a:noFill/>
                </a:ln>
                <a:solidFill>
                  <a:sysClr val="window" lastClr="FFFFFF"/>
                </a:solidFill>
                <a:effectLst/>
                <a:uLnTx/>
                <a:uFillTx/>
                <a:cs typeface="+mn-ea"/>
                <a:sym typeface="+mn-lt"/>
              </a:endParaRPr>
            </a:p>
          </p:txBody>
        </p:sp>
      </p:grpSp>
      <p:grpSp>
        <p:nvGrpSpPr>
          <p:cNvPr id="35" name="组合 34"/>
          <p:cNvGrpSpPr/>
          <p:nvPr/>
        </p:nvGrpSpPr>
        <p:grpSpPr>
          <a:xfrm>
            <a:off x="4648927" y="3217153"/>
            <a:ext cx="1276986" cy="368300"/>
            <a:chOff x="8798682" y="4359223"/>
            <a:chExt cx="1702648" cy="491066"/>
          </a:xfrm>
        </p:grpSpPr>
        <p:sp>
          <p:nvSpPr>
            <p:cNvPr id="36" name="圆角矩形 35"/>
            <p:cNvSpPr/>
            <p:nvPr/>
          </p:nvSpPr>
          <p:spPr>
            <a:xfrm flipH="1">
              <a:off x="8798682" y="4421987"/>
              <a:ext cx="1702648" cy="404014"/>
            </a:xfrm>
            <a:prstGeom prst="roundRect">
              <a:avLst>
                <a:gd name="adj" fmla="val 50000"/>
              </a:avLst>
            </a:prstGeom>
            <a:solidFill>
              <a:schemeClr val="bg1">
                <a:lumMod val="65000"/>
              </a:schemeClr>
            </a:solidFill>
            <a:ln w="28575" cap="flat">
              <a:solidFill>
                <a:srgbClr val="005A9E"/>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37" name="文本框 51"/>
            <p:cNvSpPr txBox="1"/>
            <p:nvPr/>
          </p:nvSpPr>
          <p:spPr>
            <a:xfrm>
              <a:off x="9230915" y="4359223"/>
              <a:ext cx="853440" cy="49106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 lastClr="FFFFFF"/>
                  </a:solidFill>
                  <a:effectLst/>
                  <a:uLnTx/>
                  <a:uFillTx/>
                  <a:cs typeface="+mn-ea"/>
                  <a:sym typeface="+mn-lt"/>
                </a:rPr>
                <a:t>吕韬</a:t>
              </a:r>
              <a:endParaRPr kumimoji="0" lang="zh-CN" altLang="en-US" sz="1800" b="0" i="0" u="none" strike="noStrike" kern="0" cap="none" spc="0" normalizeH="0" baseline="0" noProof="0" dirty="0">
                <a:ln>
                  <a:noFill/>
                </a:ln>
                <a:solidFill>
                  <a:sysClr val="window" lastClr="FFFFFF"/>
                </a:solidFill>
                <a:effectLst/>
                <a:uLnTx/>
                <a:uFillTx/>
                <a:cs typeface="+mn-ea"/>
                <a:sym typeface="+mn-lt"/>
              </a:endParaRPr>
            </a:p>
          </p:txBody>
        </p:sp>
      </p:grpSp>
      <p:sp>
        <p:nvSpPr>
          <p:cNvPr id="38" name="矩形 37"/>
          <p:cNvSpPr/>
          <p:nvPr/>
        </p:nvSpPr>
        <p:spPr>
          <a:xfrm>
            <a:off x="411480" y="3895725"/>
            <a:ext cx="982980" cy="1106805"/>
          </a:xfrm>
          <a:prstGeom prst="rect">
            <a:avLst/>
          </a:prstGeom>
        </p:spPr>
        <p:txBody>
          <a:bodyPr wrap="square" lIns="68580" tIns="34290" rIns="68580" bIns="34290">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多功能收银机</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收银机界面</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条码识别</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数据库存储</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短信提示</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p:txBody>
      </p:sp>
      <p:grpSp>
        <p:nvGrpSpPr>
          <p:cNvPr id="60" name="组合 59"/>
          <p:cNvGrpSpPr/>
          <p:nvPr/>
        </p:nvGrpSpPr>
        <p:grpSpPr>
          <a:xfrm>
            <a:off x="1438910" y="1151890"/>
            <a:ext cx="1696720" cy="1753870"/>
            <a:chOff x="1735432" y="1544478"/>
            <a:chExt cx="2701946" cy="2701946"/>
          </a:xfrm>
        </p:grpSpPr>
        <p:sp>
          <p:nvSpPr>
            <p:cNvPr id="61" name="椭圆 60"/>
            <p:cNvSpPr/>
            <p:nvPr/>
          </p:nvSpPr>
          <p:spPr>
            <a:xfrm>
              <a:off x="1735432" y="1544478"/>
              <a:ext cx="2701946" cy="2701946"/>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miter lim="800000"/>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62" name="圆角矩形 61"/>
            <p:cNvSpPr/>
            <p:nvPr/>
          </p:nvSpPr>
          <p:spPr>
            <a:xfrm>
              <a:off x="2087038" y="1896084"/>
              <a:ext cx="1998734" cy="1998734"/>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grpSp>
        <p:nvGrpSpPr>
          <p:cNvPr id="64" name="组合 63"/>
          <p:cNvGrpSpPr/>
          <p:nvPr/>
        </p:nvGrpSpPr>
        <p:grpSpPr>
          <a:xfrm>
            <a:off x="2897505" y="1105535"/>
            <a:ext cx="1751330" cy="1810385"/>
            <a:chOff x="1735432" y="1544478"/>
            <a:chExt cx="2701946" cy="2701946"/>
          </a:xfrm>
        </p:grpSpPr>
        <p:sp>
          <p:nvSpPr>
            <p:cNvPr id="65" name="椭圆 64"/>
            <p:cNvSpPr/>
            <p:nvPr/>
          </p:nvSpPr>
          <p:spPr>
            <a:xfrm>
              <a:off x="1735432" y="1544478"/>
              <a:ext cx="2701946" cy="2701946"/>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miter lim="800000"/>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66" name="圆角矩形 65"/>
            <p:cNvSpPr/>
            <p:nvPr/>
          </p:nvSpPr>
          <p:spPr>
            <a:xfrm>
              <a:off x="2087038" y="1896084"/>
              <a:ext cx="1998734" cy="1998734"/>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grpSp>
        <p:nvGrpSpPr>
          <p:cNvPr id="68" name="组合 67"/>
          <p:cNvGrpSpPr/>
          <p:nvPr/>
        </p:nvGrpSpPr>
        <p:grpSpPr>
          <a:xfrm>
            <a:off x="4354195" y="1105535"/>
            <a:ext cx="1751330" cy="1810385"/>
            <a:chOff x="1735432" y="1544478"/>
            <a:chExt cx="2701946" cy="2701946"/>
          </a:xfrm>
        </p:grpSpPr>
        <p:sp>
          <p:nvSpPr>
            <p:cNvPr id="69" name="椭圆 68"/>
            <p:cNvSpPr/>
            <p:nvPr/>
          </p:nvSpPr>
          <p:spPr>
            <a:xfrm>
              <a:off x="1735432" y="1544478"/>
              <a:ext cx="2701946" cy="2701946"/>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miter lim="800000"/>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70" name="圆角矩形 69"/>
            <p:cNvSpPr/>
            <p:nvPr/>
          </p:nvSpPr>
          <p:spPr>
            <a:xfrm>
              <a:off x="2087038" y="1896084"/>
              <a:ext cx="1998734" cy="1998734"/>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grpSp>
        <p:nvGrpSpPr>
          <p:cNvPr id="72" name="组合 71"/>
          <p:cNvGrpSpPr/>
          <p:nvPr/>
        </p:nvGrpSpPr>
        <p:grpSpPr>
          <a:xfrm>
            <a:off x="5813425" y="1149985"/>
            <a:ext cx="1751330" cy="1810385"/>
            <a:chOff x="1735432" y="1544478"/>
            <a:chExt cx="2701946" cy="2701946"/>
          </a:xfrm>
        </p:grpSpPr>
        <p:sp>
          <p:nvSpPr>
            <p:cNvPr id="73" name="椭圆 72"/>
            <p:cNvSpPr/>
            <p:nvPr/>
          </p:nvSpPr>
          <p:spPr>
            <a:xfrm>
              <a:off x="1735432" y="1544478"/>
              <a:ext cx="2701946" cy="2701946"/>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miter lim="800000"/>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74" name="圆角矩形 73"/>
            <p:cNvSpPr/>
            <p:nvPr/>
          </p:nvSpPr>
          <p:spPr>
            <a:xfrm>
              <a:off x="2087038" y="1896084"/>
              <a:ext cx="1998734" cy="1998734"/>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grpSp>
        <p:nvGrpSpPr>
          <p:cNvPr id="76" name="组合 75"/>
          <p:cNvGrpSpPr/>
          <p:nvPr/>
        </p:nvGrpSpPr>
        <p:grpSpPr>
          <a:xfrm>
            <a:off x="7278370" y="1155065"/>
            <a:ext cx="1751330" cy="1810385"/>
            <a:chOff x="1735432" y="1544478"/>
            <a:chExt cx="2701946" cy="2701946"/>
          </a:xfrm>
        </p:grpSpPr>
        <p:sp>
          <p:nvSpPr>
            <p:cNvPr id="77" name="椭圆 76"/>
            <p:cNvSpPr/>
            <p:nvPr/>
          </p:nvSpPr>
          <p:spPr>
            <a:xfrm>
              <a:off x="1735432" y="1544478"/>
              <a:ext cx="2701946" cy="2701946"/>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miter lim="800000"/>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78" name="圆角矩形 77"/>
            <p:cNvSpPr/>
            <p:nvPr/>
          </p:nvSpPr>
          <p:spPr>
            <a:xfrm>
              <a:off x="2087038" y="1896084"/>
              <a:ext cx="1998734" cy="1998734"/>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grpSp>
        <p:nvGrpSpPr>
          <p:cNvPr id="80" name="组合 79"/>
          <p:cNvGrpSpPr/>
          <p:nvPr/>
        </p:nvGrpSpPr>
        <p:grpSpPr>
          <a:xfrm>
            <a:off x="7608027" y="3220963"/>
            <a:ext cx="1276986" cy="368300"/>
            <a:chOff x="8798682" y="4359223"/>
            <a:chExt cx="1702648" cy="491066"/>
          </a:xfrm>
        </p:grpSpPr>
        <p:sp>
          <p:nvSpPr>
            <p:cNvPr id="81" name="圆角矩形 80"/>
            <p:cNvSpPr/>
            <p:nvPr/>
          </p:nvSpPr>
          <p:spPr>
            <a:xfrm flipH="1">
              <a:off x="8798682" y="4421987"/>
              <a:ext cx="1702648" cy="404014"/>
            </a:xfrm>
            <a:prstGeom prst="roundRect">
              <a:avLst>
                <a:gd name="adj" fmla="val 50000"/>
              </a:avLst>
            </a:prstGeom>
            <a:solidFill>
              <a:schemeClr val="bg1">
                <a:lumMod val="65000"/>
              </a:schemeClr>
            </a:solidFill>
            <a:ln w="28575" cap="flat">
              <a:solidFill>
                <a:srgbClr val="005A9E"/>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82" name="文本框 51"/>
            <p:cNvSpPr txBox="1"/>
            <p:nvPr/>
          </p:nvSpPr>
          <p:spPr>
            <a:xfrm>
              <a:off x="9078515" y="4359223"/>
              <a:ext cx="1158240" cy="491066"/>
            </a:xfrm>
            <a:prstGeom prst="rect">
              <a:avLst/>
            </a:prstGeom>
            <a:noFill/>
          </p:spPr>
          <p:txBody>
            <a:bodyPr wrap="non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sysClr val="window" lastClr="FFFFFF"/>
                  </a:solidFill>
                  <a:effectLst/>
                  <a:uLnTx/>
                  <a:uFillTx/>
                  <a:cs typeface="+mn-ea"/>
                  <a:sym typeface="+mn-lt"/>
                </a:rPr>
                <a:t>王一涵</a:t>
              </a:r>
              <a:endParaRPr kumimoji="0" lang="en-US" altLang="zh-CN" sz="1800" b="0" i="0" u="none" strike="noStrike" kern="0" cap="none" spc="0" normalizeH="0" baseline="0" noProof="0" dirty="0">
                <a:ln>
                  <a:noFill/>
                </a:ln>
                <a:solidFill>
                  <a:sysClr val="window" lastClr="FFFFFF"/>
                </a:solidFill>
                <a:effectLst/>
                <a:uLnTx/>
                <a:uFillTx/>
                <a:cs typeface="+mn-ea"/>
                <a:sym typeface="+mn-lt"/>
              </a:endParaRPr>
            </a:p>
          </p:txBody>
        </p:sp>
      </p:grpSp>
      <p:grpSp>
        <p:nvGrpSpPr>
          <p:cNvPr id="83" name="组合 82"/>
          <p:cNvGrpSpPr/>
          <p:nvPr/>
        </p:nvGrpSpPr>
        <p:grpSpPr>
          <a:xfrm>
            <a:off x="6091125" y="3236203"/>
            <a:ext cx="1276986" cy="368300"/>
            <a:chOff x="6463726" y="4359223"/>
            <a:chExt cx="1702648" cy="491066"/>
          </a:xfrm>
        </p:grpSpPr>
        <p:sp>
          <p:nvSpPr>
            <p:cNvPr id="84" name="圆角矩形 83"/>
            <p:cNvSpPr/>
            <p:nvPr/>
          </p:nvSpPr>
          <p:spPr>
            <a:xfrm>
              <a:off x="6463726" y="4421987"/>
              <a:ext cx="1702648" cy="404014"/>
            </a:xfrm>
            <a:prstGeom prst="roundRect">
              <a:avLst>
                <a:gd name="adj" fmla="val 50000"/>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85" name="文本框 50"/>
            <p:cNvSpPr txBox="1"/>
            <p:nvPr/>
          </p:nvSpPr>
          <p:spPr>
            <a:xfrm>
              <a:off x="6743167" y="4359223"/>
              <a:ext cx="1158240" cy="491066"/>
            </a:xfrm>
            <a:prstGeom prst="rect">
              <a:avLst/>
            </a:prstGeom>
            <a:noFill/>
          </p:spPr>
          <p:txBody>
            <a:bodyPr wrap="none" rtlCol="0">
              <a:spAutoFit/>
            </a:bodyPr>
            <a:p>
              <a:pPr marL="0" marR="0" lvl="0" indent="0" algn="ctr" defTabSz="914400" eaLnBrk="1" fontAlgn="auto" latinLnBrk="0" hangingPunct="1">
                <a:lnSpc>
                  <a:spcPct val="100000"/>
                </a:lnSpc>
                <a:spcBef>
                  <a:spcPts val="0"/>
                </a:spcBef>
                <a:spcAft>
                  <a:spcPts val="0"/>
                </a:spcAft>
                <a:buClrTx/>
                <a:buSzTx/>
                <a:buFontTx/>
                <a:buNone/>
                <a:defRPr/>
              </a:pPr>
              <a:r>
                <a:rPr lang="en-US" altLang="zh-CN" kern="0" noProof="0" dirty="0" smtClean="0">
                  <a:ln>
                    <a:noFill/>
                  </a:ln>
                  <a:solidFill>
                    <a:sysClr val="window" lastClr="FFFFFF"/>
                  </a:solidFill>
                  <a:effectLst/>
                  <a:uLnTx/>
                  <a:uFillTx/>
                  <a:cs typeface="+mn-ea"/>
                  <a:sym typeface="+mn-lt"/>
                </a:rPr>
                <a:t>熊慧兰</a:t>
              </a:r>
              <a:endParaRPr kumimoji="0" lang="en-US" altLang="zh-CN" sz="1800" b="0" i="0" u="none" strike="noStrike" kern="0" cap="none" spc="0" normalizeH="0" baseline="0" noProof="0" dirty="0">
                <a:ln>
                  <a:noFill/>
                </a:ln>
                <a:solidFill>
                  <a:sysClr val="window" lastClr="FFFFFF"/>
                </a:solidFill>
                <a:effectLst/>
                <a:uLnTx/>
                <a:uFillTx/>
                <a:cs typeface="+mn-ea"/>
                <a:sym typeface="+mn-lt"/>
              </a:endParaRPr>
            </a:p>
          </p:txBody>
        </p:sp>
      </p:grpSp>
      <p:sp>
        <p:nvSpPr>
          <p:cNvPr id="86" name="矩形 85"/>
          <p:cNvSpPr/>
          <p:nvPr/>
        </p:nvSpPr>
        <p:spPr>
          <a:xfrm>
            <a:off x="1717675" y="3895725"/>
            <a:ext cx="982980" cy="1106805"/>
          </a:xfrm>
          <a:prstGeom prst="rect">
            <a:avLst/>
          </a:prstGeom>
        </p:spPr>
        <p:txBody>
          <a:bodyPr wrap="square" lIns="68580" tIns="34290" rIns="68580" bIns="34290">
            <a:spAutoFit/>
          </a:bodyPr>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清洁机器人</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配货机器人</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lang="zh-CN" altLang="en-US" sz="900" kern="0" noProof="0" dirty="0">
                <a:ln>
                  <a:noFill/>
                </a:ln>
                <a:solidFill>
                  <a:prstClr val="black">
                    <a:lumMod val="50000"/>
                    <a:lumOff val="50000"/>
                  </a:prstClr>
                </a:solidFill>
                <a:effectLst/>
                <a:uLnTx/>
                <a:uFillTx/>
                <a:cs typeface="+mn-ea"/>
                <a:sym typeface="+mn-lt"/>
              </a:rPr>
              <a:t>导购机器人</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lang="zh-CN" altLang="en-US" sz="900" kern="0" noProof="0" dirty="0">
                <a:ln>
                  <a:noFill/>
                </a:ln>
                <a:solidFill>
                  <a:prstClr val="black">
                    <a:lumMod val="50000"/>
                    <a:lumOff val="50000"/>
                  </a:prstClr>
                </a:solidFill>
                <a:effectLst/>
                <a:uLnTx/>
                <a:uFillTx/>
                <a:cs typeface="+mn-ea"/>
                <a:sym typeface="+mn-lt"/>
              </a:rPr>
              <a:t>（跟随</a:t>
            </a:r>
            <a:r>
              <a:rPr lang="zh-CN" altLang="en-US" sz="900" kern="0" noProof="0" dirty="0">
                <a:ln>
                  <a:noFill/>
                </a:ln>
                <a:solidFill>
                  <a:prstClr val="black">
                    <a:lumMod val="50000"/>
                    <a:lumOff val="50000"/>
                  </a:prstClr>
                </a:solidFill>
                <a:effectLst/>
                <a:uLnTx/>
                <a:uFillTx/>
                <a:cs typeface="+mn-ea"/>
                <a:sym typeface="+mn-lt"/>
              </a:rPr>
              <a:t>）</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lumMod val="50000"/>
                    <a:lumOff val="50000"/>
                  </a:prstClr>
                </a:solidFill>
                <a:effectLst/>
                <a:uLnTx/>
                <a:uFillTx/>
                <a:cs typeface="+mn-ea"/>
                <a:sym typeface="+mn-lt"/>
              </a:rPr>
              <a:t>MC</a:t>
            </a: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搭建</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p:txBody>
      </p:sp>
      <p:sp>
        <p:nvSpPr>
          <p:cNvPr id="87" name="矩形 86"/>
          <p:cNvSpPr/>
          <p:nvPr/>
        </p:nvSpPr>
        <p:spPr>
          <a:xfrm>
            <a:off x="3281680" y="3895725"/>
            <a:ext cx="982980" cy="1106805"/>
          </a:xfrm>
          <a:prstGeom prst="rect">
            <a:avLst/>
          </a:prstGeom>
        </p:spPr>
        <p:txBody>
          <a:bodyPr wrap="square" lIns="68580" tIns="34290" rIns="68580" bIns="34290">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lumMod val="50000"/>
                    <a:lumOff val="50000"/>
                  </a:prstClr>
                </a:solidFill>
                <a:effectLst/>
                <a:uLnTx/>
                <a:uFillTx/>
                <a:cs typeface="+mn-ea"/>
                <a:sym typeface="+mn-lt"/>
              </a:rPr>
              <a:t>HA</a:t>
            </a: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远程监控</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lumMod val="50000"/>
                    <a:lumOff val="50000"/>
                  </a:prstClr>
                </a:solidFill>
                <a:effectLst/>
                <a:uLnTx/>
                <a:uFillTx/>
                <a:cs typeface="+mn-ea"/>
                <a:sym typeface="+mn-lt"/>
              </a:rPr>
              <a:t>MQTT</a:t>
            </a: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通信</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lang="zh-CN" altLang="en-US" sz="900" kern="0" noProof="0" dirty="0">
                <a:ln>
                  <a:noFill/>
                </a:ln>
                <a:solidFill>
                  <a:prstClr val="black">
                    <a:lumMod val="50000"/>
                    <a:lumOff val="50000"/>
                  </a:prstClr>
                </a:solidFill>
                <a:effectLst/>
                <a:uLnTx/>
                <a:uFillTx/>
                <a:cs typeface="+mn-ea"/>
                <a:sym typeface="+mn-lt"/>
              </a:rPr>
              <a:t>导购机器人</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lang="zh-CN" altLang="en-US" sz="900" kern="0" noProof="0" dirty="0">
                <a:ln>
                  <a:noFill/>
                </a:ln>
                <a:solidFill>
                  <a:prstClr val="black">
                    <a:lumMod val="50000"/>
                    <a:lumOff val="50000"/>
                  </a:prstClr>
                </a:solidFill>
                <a:effectLst/>
                <a:uLnTx/>
                <a:uFillTx/>
                <a:cs typeface="+mn-ea"/>
                <a:sym typeface="+mn-lt"/>
              </a:rPr>
              <a:t>（语音处理</a:t>
            </a:r>
            <a:r>
              <a:rPr lang="zh-CN" altLang="en-US" sz="900" kern="0" noProof="0" dirty="0">
                <a:ln>
                  <a:noFill/>
                </a:ln>
                <a:solidFill>
                  <a:prstClr val="black">
                    <a:lumMod val="50000"/>
                    <a:lumOff val="50000"/>
                  </a:prstClr>
                </a:solidFill>
                <a:effectLst/>
                <a:uLnTx/>
                <a:uFillTx/>
                <a:cs typeface="+mn-ea"/>
                <a:sym typeface="+mn-lt"/>
              </a:rPr>
              <a:t>）</a:t>
            </a:r>
            <a:endParaRPr lang="zh-CN" altLang="en-US" sz="900" kern="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内容</a:t>
            </a: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结合</a:t>
            </a:r>
            <a:r>
              <a:rPr kumimoji="0" lang="en-US" altLang="zh-CN" sz="900" b="0" i="0" u="none" strike="noStrike" kern="0" cap="none" spc="0" normalizeH="0" baseline="0" noProof="0" dirty="0">
                <a:ln>
                  <a:noFill/>
                </a:ln>
                <a:solidFill>
                  <a:prstClr val="black">
                    <a:lumMod val="50000"/>
                    <a:lumOff val="50000"/>
                  </a:prstClr>
                </a:solidFill>
                <a:effectLst/>
                <a:uLnTx/>
                <a:uFillTx/>
                <a:cs typeface="+mn-ea"/>
                <a:sym typeface="+mn-lt"/>
              </a:rPr>
              <a:t>MC</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p:txBody>
      </p:sp>
      <p:sp>
        <p:nvSpPr>
          <p:cNvPr id="88" name="矩形 87"/>
          <p:cNvSpPr/>
          <p:nvPr/>
        </p:nvSpPr>
        <p:spPr>
          <a:xfrm>
            <a:off x="4738370" y="3895725"/>
            <a:ext cx="982980" cy="899160"/>
          </a:xfrm>
          <a:prstGeom prst="rect">
            <a:avLst/>
          </a:prstGeom>
        </p:spPr>
        <p:txBody>
          <a:bodyPr wrap="square" lIns="68580" tIns="34290" rIns="68580" bIns="34290">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导购机器人</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（语料库设置</a:t>
            </a: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lumMod val="50000"/>
                    <a:lumOff val="50000"/>
                  </a:prstClr>
                </a:solidFill>
                <a:effectLst/>
                <a:uLnTx/>
                <a:uFillTx/>
                <a:cs typeface="+mn-ea"/>
                <a:sym typeface="+mn-lt"/>
              </a:rPr>
              <a:t>MC</a:t>
            </a: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搭建</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视频制作</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p:txBody>
      </p:sp>
      <p:sp>
        <p:nvSpPr>
          <p:cNvPr id="89" name="矩形 88"/>
          <p:cNvSpPr/>
          <p:nvPr/>
        </p:nvSpPr>
        <p:spPr>
          <a:xfrm>
            <a:off x="6238240" y="3895725"/>
            <a:ext cx="982980" cy="691515"/>
          </a:xfrm>
          <a:prstGeom prst="rect">
            <a:avLst/>
          </a:prstGeom>
        </p:spPr>
        <p:txBody>
          <a:bodyPr wrap="square" lIns="68580" tIns="34290" rIns="68580" bIns="34290">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人脸识别</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（人脸注册</a:t>
            </a: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lumMod val="50000"/>
                    <a:lumOff val="50000"/>
                  </a:prstClr>
                </a:solidFill>
                <a:effectLst/>
                <a:uLnTx/>
                <a:uFillTx/>
                <a:cs typeface="+mn-ea"/>
                <a:sym typeface="+mn-lt"/>
              </a:rPr>
              <a:t>MC</a:t>
            </a: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搭建</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p:txBody>
      </p:sp>
      <p:sp>
        <p:nvSpPr>
          <p:cNvPr id="90" name="矩形 89"/>
          <p:cNvSpPr/>
          <p:nvPr/>
        </p:nvSpPr>
        <p:spPr>
          <a:xfrm>
            <a:off x="7760970" y="3895725"/>
            <a:ext cx="982980" cy="899160"/>
          </a:xfrm>
          <a:prstGeom prst="rect">
            <a:avLst/>
          </a:prstGeom>
        </p:spPr>
        <p:txBody>
          <a:bodyPr wrap="square" lIns="68580" tIns="34290" rIns="68580" bIns="34290">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人脸识别</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（人脸比对）</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外卖界面</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900" b="0" i="0" u="none" strike="noStrike" kern="0" cap="none" spc="0" normalizeH="0" baseline="0" noProof="0" dirty="0">
                <a:ln>
                  <a:noFill/>
                </a:ln>
                <a:solidFill>
                  <a:prstClr val="black">
                    <a:lumMod val="50000"/>
                    <a:lumOff val="50000"/>
                  </a:prstClr>
                </a:solidFill>
                <a:effectLst/>
                <a:uLnTx/>
                <a:uFillTx/>
                <a:cs typeface="+mn-ea"/>
                <a:sym typeface="+mn-lt"/>
              </a:rPr>
              <a:t>MC</a:t>
            </a:r>
            <a:r>
              <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rPr>
              <a:t>搭建</a:t>
            </a:r>
            <a:endParaRPr kumimoji="0" lang="zh-CN" altLang="en-US" sz="900" b="0" i="0" u="none" strike="noStrike" kern="0" cap="none" spc="0" normalizeH="0" baseline="0" noProof="0" dirty="0">
              <a:ln>
                <a:noFill/>
              </a:ln>
              <a:solidFill>
                <a:prstClr val="black">
                  <a:lumMod val="50000"/>
                  <a:lumOff val="50000"/>
                </a:prstClr>
              </a:solidFill>
              <a:effectLst/>
              <a:uLnTx/>
              <a:uFillTx/>
              <a:cs typeface="+mn-ea"/>
              <a:sym typeface="+mn-lt"/>
            </a:endParaRPr>
          </a:p>
        </p:txBody>
      </p:sp>
      <p:pic>
        <p:nvPicPr>
          <p:cNvPr id="92" name="图片 91"/>
          <p:cNvPicPr>
            <a:picLocks noChangeAspect="1"/>
          </p:cNvPicPr>
          <p:nvPr/>
        </p:nvPicPr>
        <p:blipFill>
          <a:blip r:embed="rId1"/>
          <a:stretch>
            <a:fillRect/>
          </a:stretch>
        </p:blipFill>
        <p:spPr>
          <a:xfrm>
            <a:off x="4562475" y="1345565"/>
            <a:ext cx="1334770" cy="1334770"/>
          </a:xfrm>
          <a:prstGeom prst="ellipse">
            <a:avLst/>
          </a:prstGeom>
        </p:spPr>
      </p:pic>
      <p:pic>
        <p:nvPicPr>
          <p:cNvPr id="93" name="图片 92"/>
          <p:cNvPicPr>
            <a:picLocks noChangeAspect="1"/>
          </p:cNvPicPr>
          <p:nvPr/>
        </p:nvPicPr>
        <p:blipFill>
          <a:blip r:embed="rId2"/>
          <a:stretch>
            <a:fillRect/>
          </a:stretch>
        </p:blipFill>
        <p:spPr>
          <a:xfrm>
            <a:off x="273050" y="1388745"/>
            <a:ext cx="1329690" cy="1329690"/>
          </a:xfrm>
          <a:prstGeom prst="ellipse">
            <a:avLst/>
          </a:prstGeom>
        </p:spPr>
      </p:pic>
      <p:pic>
        <p:nvPicPr>
          <p:cNvPr id="94" name="图片 93"/>
          <p:cNvPicPr>
            <a:picLocks noChangeAspect="1"/>
          </p:cNvPicPr>
          <p:nvPr/>
        </p:nvPicPr>
        <p:blipFill>
          <a:blip r:embed="rId3"/>
          <a:stretch>
            <a:fillRect/>
          </a:stretch>
        </p:blipFill>
        <p:spPr>
          <a:xfrm>
            <a:off x="1660525" y="1381760"/>
            <a:ext cx="1258570" cy="1258570"/>
          </a:xfrm>
          <a:prstGeom prst="ellipse">
            <a:avLst/>
          </a:prstGeom>
        </p:spPr>
      </p:pic>
      <p:pic>
        <p:nvPicPr>
          <p:cNvPr id="95" name="图片 94"/>
          <p:cNvPicPr>
            <a:picLocks noChangeAspect="1"/>
          </p:cNvPicPr>
          <p:nvPr/>
        </p:nvPicPr>
        <p:blipFill>
          <a:blip r:embed="rId4"/>
          <a:stretch>
            <a:fillRect/>
          </a:stretch>
        </p:blipFill>
        <p:spPr>
          <a:xfrm>
            <a:off x="3125470" y="1325245"/>
            <a:ext cx="1351915" cy="1351915"/>
          </a:xfrm>
          <a:prstGeom prst="ellipse">
            <a:avLst/>
          </a:prstGeom>
        </p:spPr>
      </p:pic>
      <p:pic>
        <p:nvPicPr>
          <p:cNvPr id="96" name="图片 95"/>
          <p:cNvPicPr>
            <a:picLocks noChangeAspect="1"/>
          </p:cNvPicPr>
          <p:nvPr/>
        </p:nvPicPr>
        <p:blipFill>
          <a:blip r:embed="rId5"/>
          <a:stretch>
            <a:fillRect/>
          </a:stretch>
        </p:blipFill>
        <p:spPr>
          <a:xfrm>
            <a:off x="6046470" y="1394460"/>
            <a:ext cx="1290320" cy="1290320"/>
          </a:xfrm>
          <a:prstGeom prst="ellipse">
            <a:avLst/>
          </a:prstGeom>
        </p:spPr>
      </p:pic>
      <p:pic>
        <p:nvPicPr>
          <p:cNvPr id="97" name="图片 96"/>
          <p:cNvPicPr>
            <a:picLocks noChangeAspect="1"/>
          </p:cNvPicPr>
          <p:nvPr/>
        </p:nvPicPr>
        <p:blipFill>
          <a:blip r:embed="rId6"/>
          <a:stretch>
            <a:fillRect/>
          </a:stretch>
        </p:blipFill>
        <p:spPr>
          <a:xfrm>
            <a:off x="7467600" y="1338580"/>
            <a:ext cx="1372870" cy="1372870"/>
          </a:xfrm>
          <a:prstGeom prst="ellipse">
            <a:avLst/>
          </a:prstGeom>
        </p:spPr>
      </p:pic>
      <p:sp>
        <p:nvSpPr>
          <p:cNvPr id="3" name="文本框 2"/>
          <p:cNvSpPr txBox="1"/>
          <p:nvPr/>
        </p:nvSpPr>
        <p:spPr>
          <a:xfrm>
            <a:off x="438150" y="3620135"/>
            <a:ext cx="8591550" cy="275590"/>
          </a:xfrm>
          <a:prstGeom prst="rect">
            <a:avLst/>
          </a:prstGeom>
          <a:noFill/>
        </p:spPr>
        <p:txBody>
          <a:bodyPr wrap="square" rtlCol="0">
            <a:spAutoFit/>
          </a:bodyPr>
          <a:p>
            <a:r>
              <a:rPr lang="zh-CN" altLang="en-US" sz="1200" kern="0" noProof="0" dirty="0">
                <a:ln>
                  <a:noFill/>
                </a:ln>
                <a:solidFill>
                  <a:prstClr val="black">
                    <a:lumMod val="50000"/>
                    <a:lumOff val="50000"/>
                  </a:prstClr>
                </a:solidFill>
                <a:effectLst/>
                <a:uLnTx/>
                <a:uFillTx/>
                <a:cs typeface="+mn-ea"/>
              </a:rPr>
              <a:t>20171536                </a:t>
            </a:r>
            <a:r>
              <a:rPr lang="en-US" altLang="zh-CN" sz="1200" kern="0" noProof="0" dirty="0">
                <a:ln>
                  <a:noFill/>
                </a:ln>
                <a:solidFill>
                  <a:prstClr val="black">
                    <a:lumMod val="50000"/>
                    <a:lumOff val="50000"/>
                  </a:prstClr>
                </a:solidFill>
                <a:effectLst/>
                <a:uLnTx/>
                <a:uFillTx/>
                <a:cs typeface="+mn-ea"/>
              </a:rPr>
              <a:t>20171570                    20171574                  20171581                   20171591                     20171560  </a:t>
            </a:r>
            <a:r>
              <a:rPr lang="zh-CN" altLang="en-US" sz="1200" kern="0" noProof="0" dirty="0">
                <a:ln>
                  <a:noFill/>
                </a:ln>
                <a:solidFill>
                  <a:prstClr val="black">
                    <a:lumMod val="50000"/>
                    <a:lumOff val="50000"/>
                  </a:prstClr>
                </a:solidFill>
                <a:effectLst/>
                <a:uLnTx/>
                <a:uFillTx/>
                <a:cs typeface="+mn-ea"/>
              </a:rPr>
              <a:t> </a:t>
            </a:r>
            <a:endParaRPr lang="zh-CN" altLang="en-US" sz="1200" kern="0" noProof="0" dirty="0">
              <a:ln>
                <a:noFill/>
              </a:ln>
              <a:solidFill>
                <a:prstClr val="black">
                  <a:lumMod val="50000"/>
                  <a:lumOff val="50000"/>
                </a:prstClr>
              </a:solidFill>
              <a:effectLst/>
              <a:uLnTx/>
              <a:uFillTx/>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2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1+#ppt_w/2"/>
                                          </p:val>
                                        </p:tav>
                                        <p:tav tm="100000">
                                          <p:val>
                                            <p:strVal val="#ppt_x"/>
                                          </p:val>
                                        </p:tav>
                                      </p:tavLst>
                                    </p:anim>
                                    <p:anim calcmode="lin" valueType="num">
                                      <p:cBhvr additive="base">
                                        <p:cTn id="16" dur="500" fill="hold"/>
                                        <p:tgtEl>
                                          <p:spTgt spid="6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1+#ppt_w/2"/>
                                          </p:val>
                                        </p:tav>
                                        <p:tav tm="100000">
                                          <p:val>
                                            <p:strVal val="#ppt_x"/>
                                          </p:val>
                                        </p:tav>
                                      </p:tavLst>
                                    </p:anim>
                                    <p:anim calcmode="lin" valueType="num">
                                      <p:cBhvr additive="base">
                                        <p:cTn id="20" dur="500" fill="hold"/>
                                        <p:tgtEl>
                                          <p:spTgt spid="6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200"/>
                                  </p:stCondLst>
                                  <p:childTnLst>
                                    <p:set>
                                      <p:cBhvr>
                                        <p:cTn id="22" dur="1" fill="hold">
                                          <p:stCondLst>
                                            <p:cond delay="0"/>
                                          </p:stCondLst>
                                        </p:cTn>
                                        <p:tgtEl>
                                          <p:spTgt spid="72"/>
                                        </p:tgtEl>
                                        <p:attrNameLst>
                                          <p:attrName>style.visibility</p:attrName>
                                        </p:attrNameLst>
                                      </p:cBhvr>
                                      <p:to>
                                        <p:strVal val="visible"/>
                                      </p:to>
                                    </p:set>
                                    <p:anim calcmode="lin" valueType="num">
                                      <p:cBhvr additive="base">
                                        <p:cTn id="23" dur="500" fill="hold"/>
                                        <p:tgtEl>
                                          <p:spTgt spid="72"/>
                                        </p:tgtEl>
                                        <p:attrNameLst>
                                          <p:attrName>ppt_x</p:attrName>
                                        </p:attrNameLst>
                                      </p:cBhvr>
                                      <p:tavLst>
                                        <p:tav tm="0">
                                          <p:val>
                                            <p:strVal val="1+#ppt_w/2"/>
                                          </p:val>
                                        </p:tav>
                                        <p:tav tm="100000">
                                          <p:val>
                                            <p:strVal val="#ppt_x"/>
                                          </p:val>
                                        </p:tav>
                                      </p:tavLst>
                                    </p:anim>
                                    <p:anim calcmode="lin" valueType="num">
                                      <p:cBhvr additive="base">
                                        <p:cTn id="24" dur="500" fill="hold"/>
                                        <p:tgtEl>
                                          <p:spTgt spid="72"/>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20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1+#ppt_w/2"/>
                                          </p:val>
                                        </p:tav>
                                        <p:tav tm="100000">
                                          <p:val>
                                            <p:strVal val="#ppt_x"/>
                                          </p:val>
                                        </p:tav>
                                      </p:tavLst>
                                    </p:anim>
                                    <p:anim calcmode="lin" valueType="num">
                                      <p:cBhvr additive="base">
                                        <p:cTn id="28" dur="500" fill="hold"/>
                                        <p:tgtEl>
                                          <p:spTgt spid="76"/>
                                        </p:tgtEl>
                                        <p:attrNameLst>
                                          <p:attrName>ppt_y</p:attrName>
                                        </p:attrNameLst>
                                      </p:cBhvr>
                                      <p:tavLst>
                                        <p:tav tm="0">
                                          <p:val>
                                            <p:strVal val="#ppt_y"/>
                                          </p:val>
                                        </p:tav>
                                        <p:tav tm="100000">
                                          <p:val>
                                            <p:strVal val="#ppt_y"/>
                                          </p:val>
                                        </p:tav>
                                      </p:tavLst>
                                    </p:anim>
                                  </p:childTnLst>
                                </p:cTn>
                              </p:par>
                              <p:par>
                                <p:cTn id="29" presetID="47" presetClass="entr" presetSubtype="0" fill="hold" nodeType="withEffect">
                                  <p:stCondLst>
                                    <p:cond delay="6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anim calcmode="lin" valueType="num">
                                      <p:cBhvr>
                                        <p:cTn id="32" dur="500" fill="hold"/>
                                        <p:tgtEl>
                                          <p:spTgt spid="29"/>
                                        </p:tgtEl>
                                        <p:attrNameLst>
                                          <p:attrName>ppt_x</p:attrName>
                                        </p:attrNameLst>
                                      </p:cBhvr>
                                      <p:tavLst>
                                        <p:tav tm="0">
                                          <p:val>
                                            <p:strVal val="#ppt_x"/>
                                          </p:val>
                                        </p:tav>
                                        <p:tav tm="100000">
                                          <p:val>
                                            <p:strVal val="#ppt_x"/>
                                          </p:val>
                                        </p:tav>
                                      </p:tavLst>
                                    </p:anim>
                                    <p:anim calcmode="lin" valueType="num">
                                      <p:cBhvr>
                                        <p:cTn id="33" dur="500" fill="hold"/>
                                        <p:tgtEl>
                                          <p:spTgt spid="2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9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anim calcmode="lin" valueType="num">
                                      <p:cBhvr>
                                        <p:cTn id="37" dur="500" fill="hold"/>
                                        <p:tgtEl>
                                          <p:spTgt spid="32"/>
                                        </p:tgtEl>
                                        <p:attrNameLst>
                                          <p:attrName>ppt_x</p:attrName>
                                        </p:attrNameLst>
                                      </p:cBhvr>
                                      <p:tavLst>
                                        <p:tav tm="0">
                                          <p:val>
                                            <p:strVal val="#ppt_x"/>
                                          </p:val>
                                        </p:tav>
                                        <p:tav tm="100000">
                                          <p:val>
                                            <p:strVal val="#ppt_x"/>
                                          </p:val>
                                        </p:tav>
                                      </p:tavLst>
                                    </p:anim>
                                    <p:anim calcmode="lin" valueType="num">
                                      <p:cBhvr>
                                        <p:cTn id="38" dur="500" fill="hold"/>
                                        <p:tgtEl>
                                          <p:spTgt spid="32"/>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110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anim calcmode="lin" valueType="num">
                                      <p:cBhvr>
                                        <p:cTn id="42" dur="500" fill="hold"/>
                                        <p:tgtEl>
                                          <p:spTgt spid="35"/>
                                        </p:tgtEl>
                                        <p:attrNameLst>
                                          <p:attrName>ppt_x</p:attrName>
                                        </p:attrNameLst>
                                      </p:cBhvr>
                                      <p:tavLst>
                                        <p:tav tm="0">
                                          <p:val>
                                            <p:strVal val="#ppt_x"/>
                                          </p:val>
                                        </p:tav>
                                        <p:tav tm="100000">
                                          <p:val>
                                            <p:strVal val="#ppt_x"/>
                                          </p:val>
                                        </p:tav>
                                      </p:tavLst>
                                    </p:anim>
                                    <p:anim calcmode="lin" valueType="num">
                                      <p:cBhvr>
                                        <p:cTn id="43" dur="500" fill="hold"/>
                                        <p:tgtEl>
                                          <p:spTgt spid="35"/>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110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anim calcmode="lin" valueType="num">
                                      <p:cBhvr>
                                        <p:cTn id="47" dur="500" fill="hold"/>
                                        <p:tgtEl>
                                          <p:spTgt spid="80"/>
                                        </p:tgtEl>
                                        <p:attrNameLst>
                                          <p:attrName>ppt_x</p:attrName>
                                        </p:attrNameLst>
                                      </p:cBhvr>
                                      <p:tavLst>
                                        <p:tav tm="0">
                                          <p:val>
                                            <p:strVal val="#ppt_x"/>
                                          </p:val>
                                        </p:tav>
                                        <p:tav tm="100000">
                                          <p:val>
                                            <p:strVal val="#ppt_x"/>
                                          </p:val>
                                        </p:tav>
                                      </p:tavLst>
                                    </p:anim>
                                    <p:anim calcmode="lin" valueType="num">
                                      <p:cBhvr>
                                        <p:cTn id="48" dur="500" fill="hold"/>
                                        <p:tgtEl>
                                          <p:spTgt spid="80"/>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900"/>
                                  </p:stCondLst>
                                  <p:childTnLst>
                                    <p:set>
                                      <p:cBhvr>
                                        <p:cTn id="50" dur="1" fill="hold">
                                          <p:stCondLst>
                                            <p:cond delay="0"/>
                                          </p:stCondLst>
                                        </p:cTn>
                                        <p:tgtEl>
                                          <p:spTgt spid="83"/>
                                        </p:tgtEl>
                                        <p:attrNameLst>
                                          <p:attrName>style.visibility</p:attrName>
                                        </p:attrNameLst>
                                      </p:cBhvr>
                                      <p:to>
                                        <p:strVal val="visible"/>
                                      </p:to>
                                    </p:set>
                                    <p:animEffect transition="in" filter="fade">
                                      <p:cBhvr>
                                        <p:cTn id="51" dur="500"/>
                                        <p:tgtEl>
                                          <p:spTgt spid="83"/>
                                        </p:tgtEl>
                                      </p:cBhvr>
                                    </p:animEffect>
                                    <p:anim calcmode="lin" valueType="num">
                                      <p:cBhvr>
                                        <p:cTn id="52" dur="500" fill="hold"/>
                                        <p:tgtEl>
                                          <p:spTgt spid="83"/>
                                        </p:tgtEl>
                                        <p:attrNameLst>
                                          <p:attrName>ppt_x</p:attrName>
                                        </p:attrNameLst>
                                      </p:cBhvr>
                                      <p:tavLst>
                                        <p:tav tm="0">
                                          <p:val>
                                            <p:strVal val="#ppt_x"/>
                                          </p:val>
                                        </p:tav>
                                        <p:tav tm="100000">
                                          <p:val>
                                            <p:strVal val="#ppt_x"/>
                                          </p:val>
                                        </p:tav>
                                      </p:tavLst>
                                    </p:anim>
                                    <p:anim calcmode="lin" valueType="num">
                                      <p:cBhvr>
                                        <p:cTn id="53" dur="500" fill="hold"/>
                                        <p:tgtEl>
                                          <p:spTgt spid="83"/>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60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anim calcmode="lin" valueType="num">
                                      <p:cBhvr>
                                        <p:cTn id="57" dur="500" fill="hold"/>
                                        <p:tgtEl>
                                          <p:spTgt spid="26"/>
                                        </p:tgtEl>
                                        <p:attrNameLst>
                                          <p:attrName>ppt_x</p:attrName>
                                        </p:attrNameLst>
                                      </p:cBhvr>
                                      <p:tavLst>
                                        <p:tav tm="0">
                                          <p:val>
                                            <p:strVal val="#ppt_x"/>
                                          </p:val>
                                        </p:tav>
                                        <p:tav tm="100000">
                                          <p:val>
                                            <p:strVal val="#ppt_x"/>
                                          </p:val>
                                        </p:tav>
                                      </p:tavLst>
                                    </p:anim>
                                    <p:anim calcmode="lin" valueType="num">
                                      <p:cBhvr>
                                        <p:cTn id="58" dur="500" fill="hold"/>
                                        <p:tgtEl>
                                          <p:spTgt spid="26"/>
                                        </p:tgtEl>
                                        <p:attrNameLst>
                                          <p:attrName>ppt_y</p:attrName>
                                        </p:attrNameLst>
                                      </p:cBhvr>
                                      <p:tavLst>
                                        <p:tav tm="0">
                                          <p:val>
                                            <p:strVal val="#ppt_y-.1"/>
                                          </p:val>
                                        </p:tav>
                                        <p:tav tm="100000">
                                          <p:val>
                                            <p:strVal val="#ppt_y"/>
                                          </p:val>
                                        </p:tav>
                                      </p:tavLst>
                                    </p:anim>
                                  </p:childTnLst>
                                </p:cTn>
                              </p:par>
                            </p:childTnLst>
                          </p:cTn>
                        </p:par>
                        <p:par>
                          <p:cTn id="59" fill="hold">
                            <p:stCondLst>
                              <p:cond delay="700"/>
                            </p:stCondLst>
                            <p:childTnLst>
                              <p:par>
                                <p:cTn id="60" presetID="12" presetClass="entr" presetSubtype="4" fill="hold" nodeType="after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additive="base">
                                        <p:cTn id="62" dur="500"/>
                                        <p:tgtEl>
                                          <p:spTgt spid="93"/>
                                        </p:tgtEl>
                                        <p:attrNameLst>
                                          <p:attrName>ppt_y</p:attrName>
                                        </p:attrNameLst>
                                      </p:cBhvr>
                                      <p:tavLst>
                                        <p:tav tm="0">
                                          <p:val>
                                            <p:strVal val="#ppt_y+#ppt_h*1.125000"/>
                                          </p:val>
                                        </p:tav>
                                        <p:tav tm="100000">
                                          <p:val>
                                            <p:strVal val="#ppt_y"/>
                                          </p:val>
                                        </p:tav>
                                      </p:tavLst>
                                    </p:anim>
                                    <p:animEffect transition="in" filter="wipe(up)">
                                      <p:cBhvr>
                                        <p:cTn id="63" dur="500"/>
                                        <p:tgtEl>
                                          <p:spTgt spid="93"/>
                                        </p:tgtEl>
                                      </p:cBhvr>
                                    </p:animEffect>
                                  </p:childTnLst>
                                </p:cTn>
                              </p:par>
                              <p:par>
                                <p:cTn id="64" presetID="12" presetClass="entr" presetSubtype="4" fill="hold" nodeType="withEffect">
                                  <p:stCondLst>
                                    <p:cond delay="0"/>
                                  </p:stCondLst>
                                  <p:childTnLst>
                                    <p:set>
                                      <p:cBhvr>
                                        <p:cTn id="65" dur="1" fill="hold">
                                          <p:stCondLst>
                                            <p:cond delay="0"/>
                                          </p:stCondLst>
                                        </p:cTn>
                                        <p:tgtEl>
                                          <p:spTgt spid="94"/>
                                        </p:tgtEl>
                                        <p:attrNameLst>
                                          <p:attrName>style.visibility</p:attrName>
                                        </p:attrNameLst>
                                      </p:cBhvr>
                                      <p:to>
                                        <p:strVal val="visible"/>
                                      </p:to>
                                    </p:set>
                                    <p:anim calcmode="lin" valueType="num">
                                      <p:cBhvr additive="base">
                                        <p:cTn id="66" dur="500"/>
                                        <p:tgtEl>
                                          <p:spTgt spid="94"/>
                                        </p:tgtEl>
                                        <p:attrNameLst>
                                          <p:attrName>ppt_y</p:attrName>
                                        </p:attrNameLst>
                                      </p:cBhvr>
                                      <p:tavLst>
                                        <p:tav tm="0">
                                          <p:val>
                                            <p:strVal val="#ppt_y+#ppt_h*1.125000"/>
                                          </p:val>
                                        </p:tav>
                                        <p:tav tm="100000">
                                          <p:val>
                                            <p:strVal val="#ppt_y"/>
                                          </p:val>
                                        </p:tav>
                                      </p:tavLst>
                                    </p:anim>
                                    <p:animEffect transition="in" filter="wipe(up)">
                                      <p:cBhvr>
                                        <p:cTn id="67" dur="500"/>
                                        <p:tgtEl>
                                          <p:spTgt spid="94"/>
                                        </p:tgtEl>
                                      </p:cBhvr>
                                    </p:animEffect>
                                  </p:childTnLst>
                                </p:cTn>
                              </p:par>
                              <p:par>
                                <p:cTn id="68" presetID="12" presetClass="entr" presetSubtype="4" fill="hold" nodeType="withEffect">
                                  <p:stCondLst>
                                    <p:cond delay="0"/>
                                  </p:stCondLst>
                                  <p:childTnLst>
                                    <p:set>
                                      <p:cBhvr>
                                        <p:cTn id="69" dur="1" fill="hold">
                                          <p:stCondLst>
                                            <p:cond delay="0"/>
                                          </p:stCondLst>
                                        </p:cTn>
                                        <p:tgtEl>
                                          <p:spTgt spid="95"/>
                                        </p:tgtEl>
                                        <p:attrNameLst>
                                          <p:attrName>style.visibility</p:attrName>
                                        </p:attrNameLst>
                                      </p:cBhvr>
                                      <p:to>
                                        <p:strVal val="visible"/>
                                      </p:to>
                                    </p:set>
                                    <p:anim calcmode="lin" valueType="num">
                                      <p:cBhvr additive="base">
                                        <p:cTn id="70" dur="500"/>
                                        <p:tgtEl>
                                          <p:spTgt spid="95"/>
                                        </p:tgtEl>
                                        <p:attrNameLst>
                                          <p:attrName>ppt_y</p:attrName>
                                        </p:attrNameLst>
                                      </p:cBhvr>
                                      <p:tavLst>
                                        <p:tav tm="0">
                                          <p:val>
                                            <p:strVal val="#ppt_y+#ppt_h*1.125000"/>
                                          </p:val>
                                        </p:tav>
                                        <p:tav tm="100000">
                                          <p:val>
                                            <p:strVal val="#ppt_y"/>
                                          </p:val>
                                        </p:tav>
                                      </p:tavLst>
                                    </p:anim>
                                    <p:animEffect transition="in" filter="wipe(up)">
                                      <p:cBhvr>
                                        <p:cTn id="71" dur="500"/>
                                        <p:tgtEl>
                                          <p:spTgt spid="95"/>
                                        </p:tgtEl>
                                      </p:cBhvr>
                                    </p:animEffect>
                                  </p:childTnLst>
                                </p:cTn>
                              </p:par>
                              <p:par>
                                <p:cTn id="72" presetID="12" presetClass="entr" presetSubtype="4" fill="hold" nodeType="withEffect">
                                  <p:stCondLst>
                                    <p:cond delay="0"/>
                                  </p:stCondLst>
                                  <p:childTnLst>
                                    <p:set>
                                      <p:cBhvr>
                                        <p:cTn id="73" dur="1" fill="hold">
                                          <p:stCondLst>
                                            <p:cond delay="0"/>
                                          </p:stCondLst>
                                        </p:cTn>
                                        <p:tgtEl>
                                          <p:spTgt spid="92"/>
                                        </p:tgtEl>
                                        <p:attrNameLst>
                                          <p:attrName>style.visibility</p:attrName>
                                        </p:attrNameLst>
                                      </p:cBhvr>
                                      <p:to>
                                        <p:strVal val="visible"/>
                                      </p:to>
                                    </p:set>
                                    <p:anim calcmode="lin" valueType="num">
                                      <p:cBhvr additive="base">
                                        <p:cTn id="74" dur="500"/>
                                        <p:tgtEl>
                                          <p:spTgt spid="92"/>
                                        </p:tgtEl>
                                        <p:attrNameLst>
                                          <p:attrName>ppt_y</p:attrName>
                                        </p:attrNameLst>
                                      </p:cBhvr>
                                      <p:tavLst>
                                        <p:tav tm="0">
                                          <p:val>
                                            <p:strVal val="#ppt_y+#ppt_h*1.125000"/>
                                          </p:val>
                                        </p:tav>
                                        <p:tav tm="100000">
                                          <p:val>
                                            <p:strVal val="#ppt_y"/>
                                          </p:val>
                                        </p:tav>
                                      </p:tavLst>
                                    </p:anim>
                                    <p:animEffect transition="in" filter="wipe(up)">
                                      <p:cBhvr>
                                        <p:cTn id="75" dur="500"/>
                                        <p:tgtEl>
                                          <p:spTgt spid="92"/>
                                        </p:tgtEl>
                                      </p:cBhvr>
                                    </p:animEffect>
                                  </p:childTnLst>
                                </p:cTn>
                              </p:par>
                              <p:par>
                                <p:cTn id="76" presetID="12" presetClass="entr" presetSubtype="4" fill="hold" nodeType="withEffect">
                                  <p:stCondLst>
                                    <p:cond delay="0"/>
                                  </p:stCondLst>
                                  <p:childTnLst>
                                    <p:set>
                                      <p:cBhvr>
                                        <p:cTn id="77" dur="1" fill="hold">
                                          <p:stCondLst>
                                            <p:cond delay="0"/>
                                          </p:stCondLst>
                                        </p:cTn>
                                        <p:tgtEl>
                                          <p:spTgt spid="96"/>
                                        </p:tgtEl>
                                        <p:attrNameLst>
                                          <p:attrName>style.visibility</p:attrName>
                                        </p:attrNameLst>
                                      </p:cBhvr>
                                      <p:to>
                                        <p:strVal val="visible"/>
                                      </p:to>
                                    </p:set>
                                    <p:anim calcmode="lin" valueType="num">
                                      <p:cBhvr additive="base">
                                        <p:cTn id="78" dur="500"/>
                                        <p:tgtEl>
                                          <p:spTgt spid="96"/>
                                        </p:tgtEl>
                                        <p:attrNameLst>
                                          <p:attrName>ppt_y</p:attrName>
                                        </p:attrNameLst>
                                      </p:cBhvr>
                                      <p:tavLst>
                                        <p:tav tm="0">
                                          <p:val>
                                            <p:strVal val="#ppt_y+#ppt_h*1.125000"/>
                                          </p:val>
                                        </p:tav>
                                        <p:tav tm="100000">
                                          <p:val>
                                            <p:strVal val="#ppt_y"/>
                                          </p:val>
                                        </p:tav>
                                      </p:tavLst>
                                    </p:anim>
                                    <p:animEffect transition="in" filter="wipe(up)">
                                      <p:cBhvr>
                                        <p:cTn id="79" dur="500"/>
                                        <p:tgtEl>
                                          <p:spTgt spid="96"/>
                                        </p:tgtEl>
                                      </p:cBhvr>
                                    </p:animEffect>
                                  </p:childTnLst>
                                </p:cTn>
                              </p:par>
                              <p:par>
                                <p:cTn id="80" presetID="12" presetClass="entr" presetSubtype="4" fill="hold"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additive="base">
                                        <p:cTn id="82" dur="500"/>
                                        <p:tgtEl>
                                          <p:spTgt spid="97"/>
                                        </p:tgtEl>
                                        <p:attrNameLst>
                                          <p:attrName>ppt_y</p:attrName>
                                        </p:attrNameLst>
                                      </p:cBhvr>
                                      <p:tavLst>
                                        <p:tav tm="0">
                                          <p:val>
                                            <p:strVal val="#ppt_y+#ppt_h*1.125000"/>
                                          </p:val>
                                        </p:tav>
                                        <p:tav tm="100000">
                                          <p:val>
                                            <p:strVal val="#ppt_y"/>
                                          </p:val>
                                        </p:tav>
                                      </p:tavLst>
                                    </p:anim>
                                    <p:animEffect transition="in" filter="wipe(up)">
                                      <p:cBhvr>
                                        <p:cTn id="83" dur="500"/>
                                        <p:tgtEl>
                                          <p:spTgt spid="97"/>
                                        </p:tgtEl>
                                      </p:cBhvr>
                                    </p:animEffect>
                                  </p:childTnLst>
                                </p:cTn>
                              </p:par>
                              <p:par>
                                <p:cTn id="84" presetID="12" presetClass="entr" presetSubtype="4" fill="hold" grpId="0" nodeType="withEffect">
                                  <p:stCondLst>
                                    <p:cond delay="0"/>
                                  </p:stCondLst>
                                  <p:childTnLst>
                                    <p:set>
                                      <p:cBhvr>
                                        <p:cTn id="85" dur="1" fill="hold">
                                          <p:stCondLst>
                                            <p:cond delay="0"/>
                                          </p:stCondLst>
                                        </p:cTn>
                                        <p:tgtEl>
                                          <p:spTgt spid="3"/>
                                        </p:tgtEl>
                                        <p:attrNameLst>
                                          <p:attrName>style.visibility</p:attrName>
                                        </p:attrNameLst>
                                      </p:cBhvr>
                                      <p:to>
                                        <p:strVal val="visible"/>
                                      </p:to>
                                    </p:set>
                                    <p:anim calcmode="lin" valueType="num">
                                      <p:cBhvr additive="base">
                                        <p:cTn id="86" dur="500"/>
                                        <p:tgtEl>
                                          <p:spTgt spid="3"/>
                                        </p:tgtEl>
                                        <p:attrNameLst>
                                          <p:attrName>ppt_y</p:attrName>
                                        </p:attrNameLst>
                                      </p:cBhvr>
                                      <p:tavLst>
                                        <p:tav tm="0">
                                          <p:val>
                                            <p:strVal val="#ppt_y+#ppt_h*1.125000"/>
                                          </p:val>
                                        </p:tav>
                                        <p:tav tm="100000">
                                          <p:val>
                                            <p:strVal val="#ppt_y"/>
                                          </p:val>
                                        </p:tav>
                                      </p:tavLst>
                                    </p:anim>
                                    <p:animEffect transition="in" filter="wipe(up)">
                                      <p:cBhvr>
                                        <p:cTn id="87" dur="500"/>
                                        <p:tgtEl>
                                          <p:spTgt spid="3"/>
                                        </p:tgtEl>
                                      </p:cBhvr>
                                    </p:animEffect>
                                  </p:childTnLst>
                                </p:cTn>
                              </p:par>
                              <p:par>
                                <p:cTn id="88" presetID="22" presetClass="entr" presetSubtype="1" fill="hold" grpId="0" nodeType="withEffect">
                                  <p:stCondLst>
                                    <p:cond delay="1100"/>
                                  </p:stCondLst>
                                  <p:childTnLst>
                                    <p:set>
                                      <p:cBhvr>
                                        <p:cTn id="89" dur="1" fill="hold">
                                          <p:stCondLst>
                                            <p:cond delay="0"/>
                                          </p:stCondLst>
                                        </p:cTn>
                                        <p:tgtEl>
                                          <p:spTgt spid="38"/>
                                        </p:tgtEl>
                                        <p:attrNameLst>
                                          <p:attrName>style.visibility</p:attrName>
                                        </p:attrNameLst>
                                      </p:cBhvr>
                                      <p:to>
                                        <p:strVal val="visible"/>
                                      </p:to>
                                    </p:set>
                                    <p:animEffect transition="in" filter="wipe(up)">
                                      <p:cBhvr>
                                        <p:cTn id="90" dur="500"/>
                                        <p:tgtEl>
                                          <p:spTgt spid="38"/>
                                        </p:tgtEl>
                                      </p:cBhvr>
                                    </p:animEffect>
                                  </p:childTnLst>
                                </p:cTn>
                              </p:par>
                              <p:par>
                                <p:cTn id="91" presetID="22" presetClass="entr" presetSubtype="1" fill="hold" grpId="0" nodeType="withEffect">
                                  <p:stCondLst>
                                    <p:cond delay="1100"/>
                                  </p:stCondLst>
                                  <p:childTnLst>
                                    <p:set>
                                      <p:cBhvr>
                                        <p:cTn id="92" dur="1" fill="hold">
                                          <p:stCondLst>
                                            <p:cond delay="0"/>
                                          </p:stCondLst>
                                        </p:cTn>
                                        <p:tgtEl>
                                          <p:spTgt spid="86"/>
                                        </p:tgtEl>
                                        <p:attrNameLst>
                                          <p:attrName>style.visibility</p:attrName>
                                        </p:attrNameLst>
                                      </p:cBhvr>
                                      <p:to>
                                        <p:strVal val="visible"/>
                                      </p:to>
                                    </p:set>
                                    <p:animEffect transition="in" filter="wipe(up)">
                                      <p:cBhvr>
                                        <p:cTn id="93" dur="500"/>
                                        <p:tgtEl>
                                          <p:spTgt spid="86"/>
                                        </p:tgtEl>
                                      </p:cBhvr>
                                    </p:animEffect>
                                  </p:childTnLst>
                                </p:cTn>
                              </p:par>
                              <p:par>
                                <p:cTn id="94" presetID="22" presetClass="entr" presetSubtype="1" fill="hold" grpId="0" nodeType="withEffect">
                                  <p:stCondLst>
                                    <p:cond delay="1100"/>
                                  </p:stCondLst>
                                  <p:childTnLst>
                                    <p:set>
                                      <p:cBhvr>
                                        <p:cTn id="95" dur="1" fill="hold">
                                          <p:stCondLst>
                                            <p:cond delay="0"/>
                                          </p:stCondLst>
                                        </p:cTn>
                                        <p:tgtEl>
                                          <p:spTgt spid="87"/>
                                        </p:tgtEl>
                                        <p:attrNameLst>
                                          <p:attrName>style.visibility</p:attrName>
                                        </p:attrNameLst>
                                      </p:cBhvr>
                                      <p:to>
                                        <p:strVal val="visible"/>
                                      </p:to>
                                    </p:set>
                                    <p:animEffect transition="in" filter="wipe(up)">
                                      <p:cBhvr>
                                        <p:cTn id="96" dur="500"/>
                                        <p:tgtEl>
                                          <p:spTgt spid="87"/>
                                        </p:tgtEl>
                                      </p:cBhvr>
                                    </p:animEffect>
                                  </p:childTnLst>
                                </p:cTn>
                              </p:par>
                              <p:par>
                                <p:cTn id="97" presetID="22" presetClass="entr" presetSubtype="1" fill="hold" grpId="0" nodeType="withEffect">
                                  <p:stCondLst>
                                    <p:cond delay="1100"/>
                                  </p:stCondLst>
                                  <p:childTnLst>
                                    <p:set>
                                      <p:cBhvr>
                                        <p:cTn id="98" dur="1" fill="hold">
                                          <p:stCondLst>
                                            <p:cond delay="0"/>
                                          </p:stCondLst>
                                        </p:cTn>
                                        <p:tgtEl>
                                          <p:spTgt spid="88"/>
                                        </p:tgtEl>
                                        <p:attrNameLst>
                                          <p:attrName>style.visibility</p:attrName>
                                        </p:attrNameLst>
                                      </p:cBhvr>
                                      <p:to>
                                        <p:strVal val="visible"/>
                                      </p:to>
                                    </p:set>
                                    <p:animEffect transition="in" filter="wipe(up)">
                                      <p:cBhvr>
                                        <p:cTn id="99" dur="500"/>
                                        <p:tgtEl>
                                          <p:spTgt spid="88"/>
                                        </p:tgtEl>
                                      </p:cBhvr>
                                    </p:animEffect>
                                  </p:childTnLst>
                                </p:cTn>
                              </p:par>
                              <p:par>
                                <p:cTn id="100" presetID="22" presetClass="entr" presetSubtype="1" fill="hold" grpId="0" nodeType="withEffect">
                                  <p:stCondLst>
                                    <p:cond delay="1100"/>
                                  </p:stCondLst>
                                  <p:childTnLst>
                                    <p:set>
                                      <p:cBhvr>
                                        <p:cTn id="101" dur="1" fill="hold">
                                          <p:stCondLst>
                                            <p:cond delay="0"/>
                                          </p:stCondLst>
                                        </p:cTn>
                                        <p:tgtEl>
                                          <p:spTgt spid="89"/>
                                        </p:tgtEl>
                                        <p:attrNameLst>
                                          <p:attrName>style.visibility</p:attrName>
                                        </p:attrNameLst>
                                      </p:cBhvr>
                                      <p:to>
                                        <p:strVal val="visible"/>
                                      </p:to>
                                    </p:set>
                                    <p:animEffect transition="in" filter="wipe(up)">
                                      <p:cBhvr>
                                        <p:cTn id="102" dur="500"/>
                                        <p:tgtEl>
                                          <p:spTgt spid="89"/>
                                        </p:tgtEl>
                                      </p:cBhvr>
                                    </p:animEffect>
                                  </p:childTnLst>
                                </p:cTn>
                              </p:par>
                              <p:par>
                                <p:cTn id="103" presetID="22" presetClass="entr" presetSubtype="1" fill="hold" grpId="0" nodeType="withEffect">
                                  <p:stCondLst>
                                    <p:cond delay="1100"/>
                                  </p:stCondLst>
                                  <p:childTnLst>
                                    <p:set>
                                      <p:cBhvr>
                                        <p:cTn id="104" dur="1" fill="hold">
                                          <p:stCondLst>
                                            <p:cond delay="0"/>
                                          </p:stCondLst>
                                        </p:cTn>
                                        <p:tgtEl>
                                          <p:spTgt spid="90"/>
                                        </p:tgtEl>
                                        <p:attrNameLst>
                                          <p:attrName>style.visibility</p:attrName>
                                        </p:attrNameLst>
                                      </p:cBhvr>
                                      <p:to>
                                        <p:strVal val="visible"/>
                                      </p:to>
                                    </p:set>
                                    <p:animEffect transition="in" filter="wipe(up)">
                                      <p:cBhvr>
                                        <p:cTn id="10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86" grpId="0"/>
      <p:bldP spid="87" grpId="0"/>
      <p:bldP spid="88" grpId="0"/>
      <p:bldP spid="89" grpId="0"/>
      <p:bldP spid="90"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椭圆 4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72505" y="27535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 name="椭圆 4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05" y="572770"/>
            <a:ext cx="1239520" cy="1193800"/>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1848485" y="572453"/>
            <a:ext cx="1659890" cy="297815"/>
          </a:xfrm>
          <a:prstGeom prst="rect">
            <a:avLst/>
          </a:prstGeom>
        </p:spPr>
        <p:txBody>
          <a:bodyPr wrap="none" lIns="68573" tIns="34287" rIns="68573" bIns="34287">
            <a:spAutoFit/>
          </a:bodyPr>
          <a:lstStyle/>
          <a:p>
            <a:pPr defTabSz="684530"/>
            <a:r>
              <a:rPr lang="zh-CN" altLang="en-US" sz="1500" b="1" dirty="0">
                <a:solidFill>
                  <a:srgbClr val="0547A1"/>
                </a:solidFill>
                <a:cs typeface="+mn-ea"/>
                <a:sym typeface="+mn-lt"/>
              </a:rPr>
              <a:t>无人超市概念提出</a:t>
            </a:r>
            <a:endParaRPr lang="zh-CN" altLang="en-US" sz="1500" b="1" dirty="0">
              <a:solidFill>
                <a:srgbClr val="0547A1"/>
              </a:solidFill>
              <a:cs typeface="+mn-ea"/>
              <a:sym typeface="+mn-lt"/>
            </a:endParaRPr>
          </a:p>
        </p:txBody>
      </p:sp>
      <p:sp>
        <p:nvSpPr>
          <p:cNvPr id="23" name="矩形 47"/>
          <p:cNvSpPr>
            <a:spLocks noChangeArrowheads="1"/>
          </p:cNvSpPr>
          <p:nvPr/>
        </p:nvSpPr>
        <p:spPr bwMode="auto">
          <a:xfrm>
            <a:off x="1851025" y="847725"/>
            <a:ext cx="3933190" cy="1013460"/>
          </a:xfrm>
          <a:prstGeom prst="rect">
            <a:avLst/>
          </a:prstGeom>
          <a:noFill/>
          <a:ln>
            <a:noFill/>
          </a:ln>
        </p:spPr>
        <p:txBody>
          <a:bodyPr wrap="square" lIns="68573" tIns="34287" rIns="68573" bIns="34287">
            <a:spAutoFit/>
          </a:bodyPr>
          <a:lstStyle/>
          <a:p>
            <a:pPr defTabSz="684530">
              <a:lnSpc>
                <a:spcPct val="110000"/>
              </a:lnSpc>
            </a:pPr>
            <a:r>
              <a:rPr lang="zh-CN" altLang="en-US" sz="1400">
                <a:latin typeface="黑体" panose="02010609060101010101" charset="-122"/>
                <a:ea typeface="黑体" panose="02010609060101010101" charset="-122"/>
                <a:cs typeface="黑体" panose="02010609060101010101" charset="-122"/>
                <a:sym typeface="+mn-lt"/>
              </a:rPr>
              <a:t>亚马逊</a:t>
            </a:r>
            <a:r>
              <a:rPr lang="zh-CN" altLang="en-US" sz="1400">
                <a:latin typeface="黑体" panose="02010609060101010101" charset="-122"/>
                <a:ea typeface="黑体" panose="02010609060101010101" charset="-122"/>
                <a:cs typeface="黑体" panose="02010609060101010101" charset="-122"/>
                <a:sym typeface="+mn-lt"/>
              </a:rPr>
              <a:t>Amazon Go</a:t>
            </a:r>
            <a:r>
              <a:rPr lang="zh-CN" altLang="en-US" sz="1400">
                <a:latin typeface="黑体" panose="02010609060101010101" charset="-122"/>
                <a:ea typeface="黑体" panose="02010609060101010101" charset="-122"/>
                <a:cs typeface="黑体" panose="02010609060101010101" charset="-122"/>
                <a:sym typeface="+mn-lt"/>
              </a:rPr>
              <a:t>无人便利店，颠覆了传统便利店、超市的运营模式，使用计算机视觉、深度学习以及传感器融合等技术，彻底跳过传统收银结帐的过程。</a:t>
            </a:r>
            <a:endParaRPr lang="zh-CN" altLang="en-US" sz="1400">
              <a:latin typeface="黑体" panose="02010609060101010101" charset="-122"/>
              <a:ea typeface="黑体" panose="02010609060101010101" charset="-122"/>
              <a:cs typeface="黑体" panose="02010609060101010101" charset="-122"/>
              <a:sym typeface="+mn-lt"/>
            </a:endParaRPr>
          </a:p>
        </p:txBody>
      </p:sp>
      <p:sp>
        <p:nvSpPr>
          <p:cNvPr id="31" name="矩形 71"/>
          <p:cNvSpPr>
            <a:spLocks noChangeArrowheads="1"/>
          </p:cNvSpPr>
          <p:nvPr/>
        </p:nvSpPr>
        <p:spPr bwMode="auto">
          <a:xfrm>
            <a:off x="704215" y="923925"/>
            <a:ext cx="11493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defTabSz="684530"/>
            <a:r>
              <a:rPr lang="en-US" altLang="zh-CN" sz="2000" b="1" dirty="0">
                <a:solidFill>
                  <a:srgbClr val="0547A1"/>
                </a:solidFill>
                <a:cs typeface="+mn-ea"/>
                <a:sym typeface="+mn-lt"/>
              </a:rPr>
              <a:t>2016</a:t>
            </a:r>
            <a:r>
              <a:rPr lang="zh-CN" altLang="en-US" sz="2000" b="1" dirty="0">
                <a:solidFill>
                  <a:srgbClr val="0547A1"/>
                </a:solidFill>
                <a:cs typeface="+mn-ea"/>
                <a:sym typeface="+mn-lt"/>
              </a:rPr>
              <a:t>年</a:t>
            </a:r>
            <a:endParaRPr lang="zh-CN" altLang="en-US" sz="2000" b="1" dirty="0">
              <a:solidFill>
                <a:srgbClr val="0547A1"/>
              </a:solidFill>
              <a:cs typeface="+mn-ea"/>
              <a:sym typeface="+mn-lt"/>
            </a:endParaRPr>
          </a:p>
        </p:txBody>
      </p:sp>
      <p:pic>
        <p:nvPicPr>
          <p:cNvPr id="35" name="椭圆 4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8375" y="3271520"/>
            <a:ext cx="1239520" cy="1193800"/>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4745355" y="2973388"/>
            <a:ext cx="1469390" cy="297815"/>
          </a:xfrm>
          <a:prstGeom prst="rect">
            <a:avLst/>
          </a:prstGeom>
        </p:spPr>
        <p:txBody>
          <a:bodyPr wrap="none" lIns="68573" tIns="34287" rIns="68573" bIns="34287">
            <a:spAutoFit/>
          </a:bodyPr>
          <a:p>
            <a:pPr defTabSz="684530"/>
            <a:r>
              <a:rPr lang="zh-CN" altLang="en-US" sz="1500" b="1" dirty="0">
                <a:solidFill>
                  <a:srgbClr val="0547A1"/>
                </a:solidFill>
                <a:cs typeface="+mn-ea"/>
                <a:sym typeface="+mn-lt"/>
              </a:rPr>
              <a:t>无人超市的元年</a:t>
            </a:r>
            <a:endParaRPr lang="zh-CN" altLang="en-US" sz="1500" b="1" dirty="0">
              <a:solidFill>
                <a:srgbClr val="0547A1"/>
              </a:solidFill>
              <a:cs typeface="+mn-ea"/>
              <a:sym typeface="+mn-lt"/>
            </a:endParaRPr>
          </a:p>
        </p:txBody>
      </p:sp>
      <p:sp>
        <p:nvSpPr>
          <p:cNvPr id="37" name="矩形 47"/>
          <p:cNvSpPr>
            <a:spLocks noChangeArrowheads="1"/>
          </p:cNvSpPr>
          <p:nvPr/>
        </p:nvSpPr>
        <p:spPr bwMode="auto">
          <a:xfrm>
            <a:off x="4747895" y="3248660"/>
            <a:ext cx="3933190" cy="1486535"/>
          </a:xfrm>
          <a:prstGeom prst="rect">
            <a:avLst/>
          </a:prstGeom>
          <a:noFill/>
          <a:ln>
            <a:noFill/>
          </a:ln>
        </p:spPr>
        <p:txBody>
          <a:bodyPr wrap="square" lIns="68573" tIns="34287" rIns="68573" bIns="34287">
            <a:spAutoFit/>
          </a:bodyPr>
          <a:p>
            <a:pPr defTabSz="684530">
              <a:lnSpc>
                <a:spcPct val="110000"/>
              </a:lnSpc>
            </a:pPr>
            <a:r>
              <a:rPr lang="zh-CN" altLang="en-US" sz="1400">
                <a:latin typeface="黑体" panose="02010609060101010101" charset="-122"/>
                <a:ea typeface="黑体" panose="02010609060101010101" charset="-122"/>
                <a:cs typeface="黑体" panose="02010609060101010101" charset="-122"/>
                <a:sym typeface="+mn-lt"/>
              </a:rPr>
              <a:t>天猫无人超市（淘咖啡）主打“即拿即走，无需掏出手机”的支付体验。没有收银员，无需排长队、东西买完就能走。</a:t>
            </a:r>
            <a:endParaRPr lang="zh-CN" altLang="en-US" sz="1400">
              <a:latin typeface="黑体" panose="02010609060101010101" charset="-122"/>
              <a:ea typeface="黑体" panose="02010609060101010101" charset="-122"/>
              <a:cs typeface="黑体" panose="02010609060101010101" charset="-122"/>
              <a:sym typeface="+mn-lt"/>
            </a:endParaRPr>
          </a:p>
          <a:p>
            <a:pPr defTabSz="684530">
              <a:lnSpc>
                <a:spcPct val="110000"/>
              </a:lnSpc>
            </a:pPr>
            <a:endParaRPr lang="zh-CN" altLang="en-US" sz="1400">
              <a:latin typeface="黑体" panose="02010609060101010101" charset="-122"/>
              <a:ea typeface="黑体" panose="02010609060101010101" charset="-122"/>
              <a:cs typeface="黑体" panose="02010609060101010101" charset="-122"/>
              <a:sym typeface="+mn-lt"/>
            </a:endParaRPr>
          </a:p>
          <a:p>
            <a:pPr defTabSz="684530">
              <a:lnSpc>
                <a:spcPct val="110000"/>
              </a:lnSpc>
            </a:pPr>
            <a:r>
              <a:rPr lang="zh-CN" altLang="en-US" sz="1400">
                <a:latin typeface="黑体" panose="02010609060101010101" charset="-122"/>
                <a:ea typeface="黑体" panose="02010609060101010101" charset="-122"/>
                <a:cs typeface="黑体" panose="02010609060101010101" charset="-122"/>
                <a:sym typeface="+mn-lt"/>
              </a:rPr>
              <a:t>此外，京东</a:t>
            </a:r>
            <a:r>
              <a:rPr lang="en-US" altLang="zh-CN" sz="1400">
                <a:latin typeface="黑体" panose="02010609060101010101" charset="-122"/>
                <a:ea typeface="黑体" panose="02010609060101010101" charset="-122"/>
                <a:cs typeface="黑体" panose="02010609060101010101" charset="-122"/>
                <a:sym typeface="+mn-lt"/>
              </a:rPr>
              <a:t>X</a:t>
            </a:r>
            <a:r>
              <a:rPr lang="zh-CN" altLang="en-US" sz="1400">
                <a:latin typeface="黑体" panose="02010609060101010101" charset="-122"/>
                <a:ea typeface="黑体" panose="02010609060101010101" charset="-122"/>
                <a:cs typeface="黑体" panose="02010609060101010101" charset="-122"/>
                <a:sym typeface="+mn-lt"/>
              </a:rPr>
              <a:t>无人超市、缤果盒子、</a:t>
            </a:r>
            <a:r>
              <a:rPr lang="en-US" altLang="zh-CN" sz="1400">
                <a:latin typeface="黑体" panose="02010609060101010101" charset="-122"/>
                <a:ea typeface="黑体" panose="02010609060101010101" charset="-122"/>
                <a:cs typeface="黑体" panose="02010609060101010101" charset="-122"/>
                <a:sym typeface="+mn-lt"/>
              </a:rPr>
              <a:t>F5</a:t>
            </a:r>
            <a:r>
              <a:rPr lang="zh-CN" altLang="en-US" sz="1400">
                <a:latin typeface="黑体" panose="02010609060101010101" charset="-122"/>
                <a:ea typeface="黑体" panose="02010609060101010101" charset="-122"/>
                <a:cs typeface="黑体" panose="02010609060101010101" charset="-122"/>
                <a:sym typeface="+mn-lt"/>
              </a:rPr>
              <a:t>未来商店、</a:t>
            </a:r>
            <a:r>
              <a:rPr lang="en-US" altLang="zh-CN" sz="1400">
                <a:latin typeface="黑体" panose="02010609060101010101" charset="-122"/>
                <a:ea typeface="黑体" panose="02010609060101010101" charset="-122"/>
                <a:cs typeface="黑体" panose="02010609060101010101" charset="-122"/>
                <a:sym typeface="+mn-lt"/>
              </a:rPr>
              <a:t>Easy Go</a:t>
            </a:r>
            <a:r>
              <a:rPr lang="zh-CN" altLang="en-US" sz="1400">
                <a:latin typeface="黑体" panose="02010609060101010101" charset="-122"/>
                <a:ea typeface="黑体" panose="02010609060101010101" charset="-122"/>
                <a:cs typeface="黑体" panose="02010609060101010101" charset="-122"/>
                <a:sym typeface="+mn-lt"/>
              </a:rPr>
              <a:t>便利店都是无人超市。</a:t>
            </a:r>
            <a:endParaRPr lang="zh-CN" altLang="en-US" sz="1400">
              <a:latin typeface="黑体" panose="02010609060101010101" charset="-122"/>
              <a:ea typeface="黑体" panose="02010609060101010101" charset="-122"/>
              <a:cs typeface="黑体" panose="02010609060101010101" charset="-122"/>
              <a:sym typeface="+mn-lt"/>
            </a:endParaRPr>
          </a:p>
        </p:txBody>
      </p:sp>
      <p:sp>
        <p:nvSpPr>
          <p:cNvPr id="38" name="矩形 71"/>
          <p:cNvSpPr>
            <a:spLocks noChangeArrowheads="1"/>
          </p:cNvSpPr>
          <p:nvPr/>
        </p:nvSpPr>
        <p:spPr bwMode="auto">
          <a:xfrm>
            <a:off x="3606165" y="3613785"/>
            <a:ext cx="104330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p>
            <a:pPr defTabSz="684530"/>
            <a:r>
              <a:rPr lang="en-US" altLang="zh-CN" sz="2000" b="1" dirty="0">
                <a:solidFill>
                  <a:srgbClr val="0547A1"/>
                </a:solidFill>
                <a:cs typeface="+mn-ea"/>
                <a:sym typeface="+mn-lt"/>
              </a:rPr>
              <a:t>2017</a:t>
            </a:r>
            <a:r>
              <a:rPr lang="zh-CN" altLang="en-US" sz="2000" b="1" dirty="0">
                <a:solidFill>
                  <a:srgbClr val="0547A1"/>
                </a:solidFill>
                <a:cs typeface="+mn-ea"/>
                <a:sym typeface="+mn-lt"/>
              </a:rPr>
              <a:t>年</a:t>
            </a:r>
            <a:endParaRPr lang="zh-CN" altLang="en-US" sz="2000" b="1" dirty="0">
              <a:solidFill>
                <a:srgbClr val="0547A1"/>
              </a:solidFill>
              <a:cs typeface="+mn-ea"/>
              <a:sym typeface="+mn-lt"/>
            </a:endParaRPr>
          </a:p>
        </p:txBody>
      </p:sp>
      <p:pic>
        <p:nvPicPr>
          <p:cNvPr id="39" name="椭圆 4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5295" y="220130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 name="图片 40" descr="6d81800a19d8bc3e40548257898ba61ea9d345cb"/>
          <p:cNvPicPr>
            <a:picLocks noChangeAspect="1"/>
          </p:cNvPicPr>
          <p:nvPr/>
        </p:nvPicPr>
        <p:blipFill>
          <a:blip r:embed="rId2"/>
          <a:srcRect r="33137"/>
          <a:stretch>
            <a:fillRect/>
          </a:stretch>
        </p:blipFill>
        <p:spPr>
          <a:xfrm>
            <a:off x="647065" y="2390775"/>
            <a:ext cx="2217068" cy="2210400"/>
          </a:xfrm>
          <a:prstGeom prst="ellipse">
            <a:avLst/>
          </a:prstGeom>
        </p:spPr>
      </p:pic>
      <p:pic>
        <p:nvPicPr>
          <p:cNvPr id="42" name="图片 41" descr="u=3245176151,1480301957&amp;fm=26&amp;gp=0"/>
          <p:cNvPicPr>
            <a:picLocks noChangeAspect="1"/>
          </p:cNvPicPr>
          <p:nvPr/>
        </p:nvPicPr>
        <p:blipFill>
          <a:blip r:embed="rId3"/>
          <a:srcRect l="7399" t="616" r="27320" b="2872"/>
          <a:stretch>
            <a:fillRect/>
          </a:stretch>
        </p:blipFill>
        <p:spPr>
          <a:xfrm>
            <a:off x="6269355" y="503555"/>
            <a:ext cx="2193925" cy="216027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slide(fromBottom)">
                                      <p:cBhvr>
                                        <p:cTn id="12" dur="500"/>
                                        <p:tgtEl>
                                          <p:spTgt spid="31"/>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2000"/>
                            </p:stCondLst>
                            <p:childTnLst>
                              <p:par>
                                <p:cTn id="22" presetID="12" presetClass="entr" presetSubtype="4"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p:tgtEl>
                                          <p:spTgt spid="8"/>
                                        </p:tgtEl>
                                        <p:attrNameLst>
                                          <p:attrName>ppt_y</p:attrName>
                                        </p:attrNameLst>
                                      </p:cBhvr>
                                      <p:tavLst>
                                        <p:tav tm="0">
                                          <p:val>
                                            <p:strVal val="#ppt_y+#ppt_h*1.125000"/>
                                          </p:val>
                                        </p:tav>
                                        <p:tav tm="100000">
                                          <p:val>
                                            <p:strVal val="#ppt_y"/>
                                          </p:val>
                                        </p:tav>
                                      </p:tavLst>
                                    </p:anim>
                                    <p:animEffect transition="in" filter="wipe(up)">
                                      <p:cBhvr>
                                        <p:cTn id="25" dur="500"/>
                                        <p:tgtEl>
                                          <p:spTgt spid="8"/>
                                        </p:tgtEl>
                                      </p:cBhvr>
                                    </p:animEffect>
                                  </p:childTnLst>
                                </p:cTn>
                              </p:par>
                              <p:par>
                                <p:cTn id="26" presetID="1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p:tgtEl>
                                          <p:spTgt spid="42"/>
                                        </p:tgtEl>
                                        <p:attrNameLst>
                                          <p:attrName>ppt_y</p:attrName>
                                        </p:attrNameLst>
                                      </p:cBhvr>
                                      <p:tavLst>
                                        <p:tav tm="0">
                                          <p:val>
                                            <p:strVal val="#ppt_y+#ppt_h*1.125000"/>
                                          </p:val>
                                        </p:tav>
                                        <p:tav tm="100000">
                                          <p:val>
                                            <p:strVal val="#ppt_y"/>
                                          </p:val>
                                        </p:tav>
                                      </p:tavLst>
                                    </p:anim>
                                    <p:animEffect transition="in" filter="wipe(up)">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12" presetClass="entr" presetSubtype="4"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slide(fromBottom)">
                                      <p:cBhvr>
                                        <p:cTn id="39" dur="500"/>
                                        <p:tgtEl>
                                          <p:spTgt spid="38"/>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par>
                          <p:cTn id="48" fill="hold">
                            <p:stCondLst>
                              <p:cond delay="2000"/>
                            </p:stCondLst>
                            <p:childTnLst>
                              <p:par>
                                <p:cTn id="49" presetID="12" presetClass="entr" presetSubtype="4"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p:tgtEl>
                                          <p:spTgt spid="39"/>
                                        </p:tgtEl>
                                        <p:attrNameLst>
                                          <p:attrName>ppt_y</p:attrName>
                                        </p:attrNameLst>
                                      </p:cBhvr>
                                      <p:tavLst>
                                        <p:tav tm="0">
                                          <p:val>
                                            <p:strVal val="#ppt_y+#ppt_h*1.125000"/>
                                          </p:val>
                                        </p:tav>
                                        <p:tav tm="100000">
                                          <p:val>
                                            <p:strVal val="#ppt_y"/>
                                          </p:val>
                                        </p:tav>
                                      </p:tavLst>
                                    </p:anim>
                                    <p:animEffect transition="in" filter="wipe(up)">
                                      <p:cBhvr>
                                        <p:cTn id="52" dur="500"/>
                                        <p:tgtEl>
                                          <p:spTgt spid="39"/>
                                        </p:tgtEl>
                                      </p:cBhvr>
                                    </p:animEffect>
                                  </p:childTnLst>
                                </p:cTn>
                              </p:par>
                              <p:par>
                                <p:cTn id="53" presetID="12" presetClass="entr" presetSubtype="4"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p:tgtEl>
                                          <p:spTgt spid="41"/>
                                        </p:tgtEl>
                                        <p:attrNameLst>
                                          <p:attrName>ppt_y</p:attrName>
                                        </p:attrNameLst>
                                      </p:cBhvr>
                                      <p:tavLst>
                                        <p:tav tm="0">
                                          <p:val>
                                            <p:strVal val="#ppt_y+#ppt_h*1.125000"/>
                                          </p:val>
                                        </p:tav>
                                        <p:tav tm="100000">
                                          <p:val>
                                            <p:strVal val="#ppt_y"/>
                                          </p:val>
                                        </p:tav>
                                      </p:tavLst>
                                    </p:anim>
                                    <p:animEffect transition="in" filter="wipe(up)">
                                      <p:cBhvr>
                                        <p:cTn id="5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9255" y="1111885"/>
            <a:ext cx="4067175" cy="3585845"/>
            <a:chOff x="1631848" y="1453866"/>
            <a:chExt cx="2348180" cy="2007587"/>
          </a:xfrm>
        </p:grpSpPr>
        <p:sp>
          <p:nvSpPr>
            <p:cNvPr id="45" name="任意多边形 44"/>
            <p:cNvSpPr/>
            <p:nvPr/>
          </p:nvSpPr>
          <p:spPr>
            <a:xfrm rot="5400000" flipH="1" flipV="1">
              <a:off x="3291821" y="2773246"/>
              <a:ext cx="688208" cy="688206"/>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5A9E"/>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6" name="任意多边形 45"/>
            <p:cNvSpPr/>
            <p:nvPr/>
          </p:nvSpPr>
          <p:spPr>
            <a:xfrm rot="5400000">
              <a:off x="1631848" y="1453866"/>
              <a:ext cx="688207" cy="688207"/>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5A9E"/>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对角圆角矩形 46"/>
            <p:cNvSpPr/>
            <p:nvPr/>
          </p:nvSpPr>
          <p:spPr>
            <a:xfrm rot="5400000">
              <a:off x="1947808" y="1416818"/>
              <a:ext cx="1717868" cy="2064826"/>
            </a:xfrm>
            <a:prstGeom prst="round2DiagRect">
              <a:avLst>
                <a:gd name="adj1" fmla="val 22105"/>
                <a:gd name="adj2" fmla="val 0"/>
              </a:avLst>
            </a:prstGeom>
            <a:solidFill>
              <a:srgbClr val="EEEEEE"/>
            </a:solidFill>
            <a:ln w="15875" cap="flat" cmpd="sng" algn="ctr">
              <a:gradFill flip="none" rotWithShape="1">
                <a:gsLst>
                  <a:gs pos="0">
                    <a:sysClr val="window" lastClr="FFFFFF"/>
                  </a:gs>
                  <a:gs pos="100000">
                    <a:srgbClr val="E2E2E2"/>
                  </a:gs>
                </a:gsLst>
                <a:lin ang="2700000" scaled="1"/>
                <a:tileRect/>
              </a:gradFill>
              <a:prstDash val="solid"/>
            </a:ln>
            <a:effectLst>
              <a:outerShdw blurRad="114300" dist="508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48" name="组合 47"/>
          <p:cNvGrpSpPr/>
          <p:nvPr/>
        </p:nvGrpSpPr>
        <p:grpSpPr>
          <a:xfrm>
            <a:off x="4742815" y="1061085"/>
            <a:ext cx="4124325" cy="3640455"/>
            <a:chOff x="1631848" y="1453866"/>
            <a:chExt cx="2348180" cy="2007587"/>
          </a:xfrm>
        </p:grpSpPr>
        <p:sp>
          <p:nvSpPr>
            <p:cNvPr id="49" name="任意多边形 48"/>
            <p:cNvSpPr/>
            <p:nvPr/>
          </p:nvSpPr>
          <p:spPr>
            <a:xfrm rot="5400000" flipH="1" flipV="1">
              <a:off x="3291821" y="2773246"/>
              <a:ext cx="688208" cy="688206"/>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chemeClr val="bg1">
                <a:lumMod val="65000"/>
              </a:schemeClr>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0" name="任意多边形 49"/>
            <p:cNvSpPr/>
            <p:nvPr/>
          </p:nvSpPr>
          <p:spPr>
            <a:xfrm rot="5400000">
              <a:off x="1631848" y="1453866"/>
              <a:ext cx="688207" cy="688207"/>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chemeClr val="bg1">
                <a:lumMod val="65000"/>
              </a:schemeClr>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1" name="对角圆角矩形 50"/>
            <p:cNvSpPr/>
            <p:nvPr/>
          </p:nvSpPr>
          <p:spPr>
            <a:xfrm rot="5400000">
              <a:off x="1947808" y="1416818"/>
              <a:ext cx="1717868" cy="2064826"/>
            </a:xfrm>
            <a:prstGeom prst="round2DiagRect">
              <a:avLst>
                <a:gd name="adj1" fmla="val 22105"/>
                <a:gd name="adj2" fmla="val 0"/>
              </a:avLst>
            </a:prstGeom>
            <a:solidFill>
              <a:schemeClr val="bg1">
                <a:lumMod val="95000"/>
              </a:schemeClr>
            </a:solidFill>
            <a:ln w="15875" cap="flat" cmpd="sng" algn="ctr">
              <a:gradFill flip="none" rotWithShape="1">
                <a:gsLst>
                  <a:gs pos="0">
                    <a:sysClr val="window" lastClr="FFFFFF"/>
                  </a:gs>
                  <a:gs pos="100000">
                    <a:srgbClr val="E2E2E2"/>
                  </a:gs>
                </a:gsLst>
                <a:lin ang="2700000" scaled="1"/>
                <a:tileRect/>
              </a:gradFill>
              <a:prstDash val="solid"/>
            </a:ln>
            <a:effectLst>
              <a:outerShdw blurRad="114300" dist="508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52" name="组合 51"/>
          <p:cNvGrpSpPr/>
          <p:nvPr/>
        </p:nvGrpSpPr>
        <p:grpSpPr>
          <a:xfrm>
            <a:off x="761365" y="1621155"/>
            <a:ext cx="3325495" cy="2703492"/>
            <a:chOff x="4534206" y="3198636"/>
            <a:chExt cx="1561355" cy="1149213"/>
          </a:xfrm>
        </p:grpSpPr>
        <p:sp>
          <p:nvSpPr>
            <p:cNvPr id="53" name="文本框 127"/>
            <p:cNvSpPr txBox="1"/>
            <p:nvPr/>
          </p:nvSpPr>
          <p:spPr>
            <a:xfrm>
              <a:off x="4580059" y="3198636"/>
              <a:ext cx="1137900" cy="195698"/>
            </a:xfrm>
            <a:prstGeom prst="rect">
              <a:avLst/>
            </a:prstGeom>
            <a:noFill/>
          </p:spPr>
          <p:txBody>
            <a:bodyPr wrap="square" rtlCol="0">
              <a:spAutoFit/>
            </a:bodyPr>
            <a:lstStyle/>
            <a:p>
              <a:r>
                <a:rPr lang="zh-CN" altLang="en-US" sz="2400" dirty="0">
                  <a:solidFill>
                    <a:prstClr val="black">
                      <a:lumMod val="50000"/>
                      <a:lumOff val="50000"/>
                    </a:prstClr>
                  </a:solidFill>
                  <a:cs typeface="+mn-ea"/>
                  <a:sym typeface="+mn-lt"/>
                </a:rPr>
                <a:t>特点与优势</a:t>
              </a:r>
              <a:endParaRPr lang="zh-CN" altLang="en-US" sz="2400" dirty="0">
                <a:solidFill>
                  <a:prstClr val="black">
                    <a:lumMod val="50000"/>
                    <a:lumOff val="50000"/>
                  </a:prstClr>
                </a:solidFill>
                <a:cs typeface="+mn-ea"/>
                <a:sym typeface="+mn-lt"/>
              </a:endParaRPr>
            </a:p>
          </p:txBody>
        </p:sp>
        <p:sp>
          <p:nvSpPr>
            <p:cNvPr id="54" name="文本框 128"/>
            <p:cNvSpPr txBox="1"/>
            <p:nvPr/>
          </p:nvSpPr>
          <p:spPr>
            <a:xfrm>
              <a:off x="4534206" y="3445477"/>
              <a:ext cx="1561355" cy="902372"/>
            </a:xfrm>
            <a:prstGeom prst="rect">
              <a:avLst/>
            </a:prstGeom>
            <a:noFill/>
          </p:spPr>
          <p:txBody>
            <a:bodyPr wrap="square" rtlCol="0">
              <a:spAutoFit/>
            </a:bodyPr>
            <a:lstStyle/>
            <a:p>
              <a:pPr indent="0" algn="just">
                <a:buFont typeface="+mj-lt"/>
                <a:buNone/>
              </a:pPr>
              <a:r>
                <a:rPr lang="en-US" altLang="zh-CN" sz="1600" dirty="0" smtClean="0">
                  <a:solidFill>
                    <a:prstClr val="black">
                      <a:lumMod val="50000"/>
                      <a:lumOff val="50000"/>
                    </a:prstClr>
                  </a:solidFill>
                  <a:cs typeface="+mn-ea"/>
                  <a:sym typeface="+mn-lt"/>
                </a:rPr>
                <a:t>1</a:t>
              </a:r>
              <a:r>
                <a:rPr lang="zh-CN" altLang="en-US" sz="1600" dirty="0" smtClean="0">
                  <a:solidFill>
                    <a:prstClr val="black">
                      <a:lumMod val="50000"/>
                      <a:lumOff val="50000"/>
                    </a:prstClr>
                  </a:solidFill>
                  <a:cs typeface="+mn-ea"/>
                  <a:sym typeface="+mn-lt"/>
                </a:rPr>
                <a:t>、无人售货自助服务</a:t>
              </a:r>
              <a:endParaRPr lang="zh-CN" altLang="en-US" sz="1600" dirty="0" smtClean="0">
                <a:solidFill>
                  <a:prstClr val="black">
                    <a:lumMod val="50000"/>
                    <a:lumOff val="50000"/>
                  </a:prstClr>
                </a:solidFill>
                <a:cs typeface="+mn-ea"/>
                <a:sym typeface="+mn-lt"/>
              </a:endParaRPr>
            </a:p>
            <a:p>
              <a:pPr indent="0" algn="just">
                <a:buFont typeface="+mj-lt"/>
                <a:buNone/>
              </a:pPr>
              <a:r>
                <a:rPr lang="zh-CN" altLang="en-US" sz="1400" dirty="0" smtClean="0">
                  <a:solidFill>
                    <a:prstClr val="black">
                      <a:lumMod val="50000"/>
                      <a:lumOff val="50000"/>
                    </a:prstClr>
                  </a:solidFill>
                  <a:cs typeface="+mn-ea"/>
                  <a:sym typeface="+mn-lt"/>
                </a:rPr>
                <a:t>      消费者有不同的消费体验，方便快捷；</a:t>
              </a:r>
              <a:endParaRPr lang="zh-CN" altLang="en-US" sz="1400" dirty="0" smtClean="0">
                <a:solidFill>
                  <a:prstClr val="black">
                    <a:lumMod val="50000"/>
                    <a:lumOff val="50000"/>
                  </a:prstClr>
                </a:solidFill>
                <a:cs typeface="+mn-ea"/>
                <a:sym typeface="+mn-lt"/>
              </a:endParaRPr>
            </a:p>
            <a:p>
              <a:pPr indent="0" algn="just">
                <a:buFont typeface="+mj-lt"/>
                <a:buNone/>
              </a:pPr>
              <a:r>
                <a:rPr lang="zh-CN" altLang="en-US" sz="1400" dirty="0" smtClean="0">
                  <a:solidFill>
                    <a:prstClr val="black">
                      <a:lumMod val="50000"/>
                      <a:lumOff val="50000"/>
                    </a:prstClr>
                  </a:solidFill>
                  <a:cs typeface="+mn-ea"/>
                  <a:sym typeface="+mn-lt"/>
                </a:rPr>
                <a:t>      管理者节省精力，还可以</a:t>
              </a:r>
              <a:r>
                <a:rPr lang="zh-CN" altLang="en-US" sz="1400" dirty="0" smtClean="0">
                  <a:solidFill>
                    <a:prstClr val="black">
                      <a:lumMod val="50000"/>
                      <a:lumOff val="50000"/>
                    </a:prstClr>
                  </a:solidFill>
                  <a:cs typeface="+mn-ea"/>
                  <a:sym typeface="+mn-lt"/>
                </a:rPr>
                <a:t>节省相当一部分成本。</a:t>
              </a:r>
              <a:endParaRPr lang="zh-CN" altLang="en-US" sz="1400" dirty="0" smtClean="0">
                <a:solidFill>
                  <a:prstClr val="black">
                    <a:lumMod val="50000"/>
                    <a:lumOff val="50000"/>
                  </a:prstClr>
                </a:solidFill>
                <a:cs typeface="+mn-ea"/>
                <a:sym typeface="+mn-lt"/>
              </a:endParaRPr>
            </a:p>
            <a:p>
              <a:pPr marL="228600" indent="-228600" algn="just">
                <a:buFont typeface="+mj-lt"/>
                <a:buAutoNum type="arabicPeriod"/>
              </a:pPr>
              <a:endParaRPr lang="zh-CN" altLang="en-US" sz="1600" dirty="0" smtClean="0">
                <a:solidFill>
                  <a:prstClr val="black">
                    <a:lumMod val="50000"/>
                    <a:lumOff val="50000"/>
                  </a:prstClr>
                </a:solidFill>
                <a:cs typeface="+mn-ea"/>
                <a:sym typeface="+mn-lt"/>
              </a:endParaRPr>
            </a:p>
            <a:p>
              <a:pPr indent="0" algn="just">
                <a:buFont typeface="+mj-lt"/>
                <a:buNone/>
              </a:pPr>
              <a:r>
                <a:rPr lang="en-US" altLang="zh-CN" sz="1600" dirty="0" smtClean="0">
                  <a:solidFill>
                    <a:prstClr val="black">
                      <a:lumMod val="50000"/>
                      <a:lumOff val="50000"/>
                    </a:prstClr>
                  </a:solidFill>
                  <a:cs typeface="+mn-ea"/>
                  <a:sym typeface="+mn-lt"/>
                </a:rPr>
                <a:t>2</a:t>
              </a:r>
              <a:r>
                <a:rPr lang="zh-CN" altLang="en-US" sz="1600" dirty="0" smtClean="0">
                  <a:solidFill>
                    <a:prstClr val="black">
                      <a:lumMod val="50000"/>
                      <a:lumOff val="50000"/>
                    </a:prstClr>
                  </a:solidFill>
                  <a:cs typeface="+mn-ea"/>
                  <a:sym typeface="+mn-lt"/>
                </a:rPr>
                <a:t>、</a:t>
              </a:r>
              <a:r>
                <a:rPr lang="en-US" altLang="zh-CN" sz="1600" dirty="0" smtClean="0">
                  <a:solidFill>
                    <a:prstClr val="black">
                      <a:lumMod val="50000"/>
                      <a:lumOff val="50000"/>
                    </a:prstClr>
                  </a:solidFill>
                  <a:cs typeface="+mn-ea"/>
                  <a:sym typeface="+mn-lt"/>
                </a:rPr>
                <a:t>24</a:t>
              </a:r>
              <a:r>
                <a:rPr lang="zh-CN" altLang="en-US" sz="1600" dirty="0" smtClean="0">
                  <a:solidFill>
                    <a:prstClr val="black">
                      <a:lumMod val="50000"/>
                      <a:lumOff val="50000"/>
                    </a:prstClr>
                  </a:solidFill>
                  <a:cs typeface="+mn-ea"/>
                  <a:sym typeface="+mn-lt"/>
                </a:rPr>
                <a:t>小时服务</a:t>
              </a:r>
              <a:endParaRPr lang="zh-CN" altLang="en-US" sz="1600" dirty="0" smtClean="0">
                <a:solidFill>
                  <a:prstClr val="black">
                    <a:lumMod val="50000"/>
                    <a:lumOff val="50000"/>
                  </a:prstClr>
                </a:solidFill>
                <a:cs typeface="+mn-ea"/>
                <a:sym typeface="+mn-lt"/>
              </a:endParaRPr>
            </a:p>
            <a:p>
              <a:pPr indent="0" algn="just">
                <a:buFont typeface="+mj-lt"/>
                <a:buNone/>
              </a:pPr>
              <a:r>
                <a:rPr lang="zh-CN" altLang="en-US" sz="1400" dirty="0" smtClean="0">
                  <a:solidFill>
                    <a:prstClr val="black">
                      <a:lumMod val="50000"/>
                      <a:lumOff val="50000"/>
                    </a:prstClr>
                  </a:solidFill>
                  <a:cs typeface="+mn-ea"/>
                  <a:sym typeface="+mn-lt"/>
                </a:rPr>
                <a:t>      为消费者提供便利，随时都可以购物。</a:t>
              </a:r>
              <a:endParaRPr lang="zh-CN" altLang="en-US" sz="1400" dirty="0" smtClean="0">
                <a:solidFill>
                  <a:prstClr val="black">
                    <a:lumMod val="50000"/>
                    <a:lumOff val="50000"/>
                  </a:prstClr>
                </a:solidFill>
                <a:cs typeface="+mn-ea"/>
                <a:sym typeface="+mn-lt"/>
              </a:endParaRPr>
            </a:p>
            <a:p>
              <a:pPr marL="228600" indent="-228600" algn="just">
                <a:buFont typeface="+mj-lt"/>
                <a:buAutoNum type="arabicPeriod"/>
              </a:pPr>
              <a:endParaRPr lang="zh-CN" altLang="en-US" sz="1400" dirty="0" smtClean="0">
                <a:solidFill>
                  <a:prstClr val="black">
                    <a:lumMod val="50000"/>
                    <a:lumOff val="50000"/>
                  </a:prstClr>
                </a:solidFill>
                <a:cs typeface="+mn-ea"/>
                <a:sym typeface="+mn-lt"/>
              </a:endParaRPr>
            </a:p>
            <a:p>
              <a:pPr marL="228600" indent="-228600" algn="just">
                <a:buFont typeface="+mj-lt"/>
                <a:buAutoNum type="arabicPeriod"/>
              </a:pPr>
              <a:endParaRPr lang="zh-CN" altLang="en-US" sz="1400" dirty="0" smtClean="0">
                <a:solidFill>
                  <a:prstClr val="black">
                    <a:lumMod val="50000"/>
                    <a:lumOff val="50000"/>
                  </a:prstClr>
                </a:solidFill>
                <a:cs typeface="+mn-ea"/>
                <a:sym typeface="+mn-lt"/>
              </a:endParaRPr>
            </a:p>
          </p:txBody>
        </p:sp>
      </p:grpSp>
      <p:sp>
        <p:nvSpPr>
          <p:cNvPr id="8" name="矩形 7"/>
          <p:cNvSpPr/>
          <p:nvPr/>
        </p:nvSpPr>
        <p:spPr>
          <a:xfrm>
            <a:off x="308376" y="130182"/>
            <a:ext cx="3027680" cy="521970"/>
          </a:xfrm>
          <a:prstGeom prst="rect">
            <a:avLst/>
          </a:prstGeom>
        </p:spPr>
        <p:txBody>
          <a:bodyPr wrap="none">
            <a:spAutoFit/>
          </a:bodyPr>
          <a:p>
            <a:pPr defTabSz="913765">
              <a:spcBef>
                <a:spcPts val="0"/>
              </a:spcBef>
              <a:spcAft>
                <a:spcPts val="0"/>
              </a:spcAft>
              <a:defRPr/>
            </a:pPr>
            <a:r>
              <a:rPr lang="zh-CN" altLang="en-US" sz="2800" b="1" kern="0" dirty="0">
                <a:solidFill>
                  <a:schemeClr val="accent1"/>
                </a:solidFill>
                <a:effectLst>
                  <a:outerShdw blurRad="38100" dist="25400" dir="5400000" algn="ctr" rotWithShape="0">
                    <a:srgbClr val="6E747A">
                      <a:alpha val="43000"/>
                    </a:srgbClr>
                  </a:outerShdw>
                </a:effectLst>
                <a:cs typeface="+mn-ea"/>
                <a:sym typeface="+mn-lt"/>
              </a:rPr>
              <a:t>无人超市现状分析</a:t>
            </a:r>
            <a:endParaRPr lang="zh-CN" altLang="en-US" sz="2800" b="1" kern="0" dirty="0">
              <a:solidFill>
                <a:schemeClr val="accent1"/>
              </a:solidFill>
              <a:effectLst>
                <a:outerShdw blurRad="38100" dist="25400" dir="5400000" algn="ctr" rotWithShape="0">
                  <a:srgbClr val="6E747A">
                    <a:alpha val="43000"/>
                  </a:srgbClr>
                </a:outerShdw>
              </a:effectLst>
              <a:cs typeface="+mn-ea"/>
              <a:sym typeface="+mn-lt"/>
            </a:endParaRPr>
          </a:p>
        </p:txBody>
      </p:sp>
      <p:grpSp>
        <p:nvGrpSpPr>
          <p:cNvPr id="9" name="组合 8"/>
          <p:cNvGrpSpPr/>
          <p:nvPr/>
        </p:nvGrpSpPr>
        <p:grpSpPr>
          <a:xfrm>
            <a:off x="5031740" y="1621155"/>
            <a:ext cx="3325495" cy="2241212"/>
            <a:chOff x="4534206" y="3198636"/>
            <a:chExt cx="1561355" cy="952705"/>
          </a:xfrm>
        </p:grpSpPr>
        <p:sp>
          <p:nvSpPr>
            <p:cNvPr id="10" name="文本框 127"/>
            <p:cNvSpPr txBox="1"/>
            <p:nvPr/>
          </p:nvSpPr>
          <p:spPr>
            <a:xfrm>
              <a:off x="4580059" y="3198636"/>
              <a:ext cx="1137900" cy="195698"/>
            </a:xfrm>
            <a:prstGeom prst="rect">
              <a:avLst/>
            </a:prstGeom>
            <a:noFill/>
          </p:spPr>
          <p:txBody>
            <a:bodyPr wrap="square" rtlCol="0">
              <a:spAutoFit/>
            </a:bodyPr>
            <a:p>
              <a:r>
                <a:rPr lang="zh-CN" altLang="en-US" sz="2400" dirty="0">
                  <a:solidFill>
                    <a:prstClr val="black">
                      <a:lumMod val="50000"/>
                      <a:lumOff val="50000"/>
                    </a:prstClr>
                  </a:solidFill>
                  <a:cs typeface="+mn-ea"/>
                  <a:sym typeface="+mn-lt"/>
                </a:rPr>
                <a:t>存在的问题</a:t>
              </a:r>
              <a:endParaRPr lang="zh-CN" altLang="en-US" sz="2400" dirty="0">
                <a:solidFill>
                  <a:prstClr val="black">
                    <a:lumMod val="50000"/>
                    <a:lumOff val="50000"/>
                  </a:prstClr>
                </a:solidFill>
                <a:cs typeface="+mn-ea"/>
                <a:sym typeface="+mn-lt"/>
              </a:endParaRPr>
            </a:p>
          </p:txBody>
        </p:sp>
        <p:sp>
          <p:nvSpPr>
            <p:cNvPr id="11" name="文本框 128"/>
            <p:cNvSpPr txBox="1"/>
            <p:nvPr/>
          </p:nvSpPr>
          <p:spPr>
            <a:xfrm>
              <a:off x="4534206" y="3445477"/>
              <a:ext cx="1561355" cy="705864"/>
            </a:xfrm>
            <a:prstGeom prst="rect">
              <a:avLst/>
            </a:prstGeom>
            <a:noFill/>
          </p:spPr>
          <p:txBody>
            <a:bodyPr wrap="square" rtlCol="0">
              <a:spAutoFit/>
            </a:bodyPr>
            <a:p>
              <a:pPr indent="0" algn="just">
                <a:buFont typeface="+mj-lt"/>
                <a:buNone/>
              </a:pPr>
              <a:r>
                <a:rPr lang="en-US" altLang="zh-CN" sz="1600" dirty="0" smtClean="0">
                  <a:solidFill>
                    <a:prstClr val="black">
                      <a:lumMod val="50000"/>
                      <a:lumOff val="50000"/>
                    </a:prstClr>
                  </a:solidFill>
                  <a:cs typeface="+mn-ea"/>
                  <a:sym typeface="+mn-lt"/>
                </a:rPr>
                <a:t>1</a:t>
              </a:r>
              <a:r>
                <a:rPr lang="zh-CN" altLang="en-US" sz="1600" dirty="0" smtClean="0">
                  <a:solidFill>
                    <a:prstClr val="black">
                      <a:lumMod val="50000"/>
                      <a:lumOff val="50000"/>
                    </a:prstClr>
                  </a:solidFill>
                  <a:cs typeface="+mn-ea"/>
                  <a:sym typeface="+mn-lt"/>
                </a:rPr>
                <a:t>、无人超市没有咨询服务</a:t>
              </a:r>
              <a:endParaRPr lang="zh-CN" altLang="en-US" sz="1600" dirty="0" smtClean="0">
                <a:solidFill>
                  <a:prstClr val="black">
                    <a:lumMod val="50000"/>
                    <a:lumOff val="50000"/>
                  </a:prstClr>
                </a:solidFill>
                <a:cs typeface="+mn-ea"/>
                <a:sym typeface="+mn-lt"/>
              </a:endParaRPr>
            </a:p>
            <a:p>
              <a:pPr indent="0" algn="just">
                <a:buFont typeface="+mj-lt"/>
                <a:buNone/>
              </a:pPr>
              <a:r>
                <a:rPr lang="zh-CN" altLang="en-US" sz="1400" dirty="0" smtClean="0">
                  <a:solidFill>
                    <a:prstClr val="black">
                      <a:lumMod val="50000"/>
                      <a:lumOff val="50000"/>
                    </a:prstClr>
                  </a:solidFill>
                  <a:cs typeface="+mn-ea"/>
                  <a:sym typeface="+mn-lt"/>
                </a:rPr>
                <a:t>      消费者寻找一些物品的时候可能会遇到麻烦。</a:t>
              </a:r>
              <a:endParaRPr lang="zh-CN" altLang="en-US" sz="1600" dirty="0" smtClean="0">
                <a:solidFill>
                  <a:prstClr val="black">
                    <a:lumMod val="50000"/>
                    <a:lumOff val="50000"/>
                  </a:prstClr>
                </a:solidFill>
                <a:cs typeface="+mn-ea"/>
                <a:sym typeface="+mn-lt"/>
              </a:endParaRPr>
            </a:p>
            <a:p>
              <a:pPr marL="228600" indent="-228600" algn="just">
                <a:buFont typeface="+mj-lt"/>
                <a:buAutoNum type="arabicPeriod"/>
              </a:pPr>
              <a:endParaRPr lang="zh-CN" altLang="en-US" sz="1400" dirty="0" smtClean="0">
                <a:solidFill>
                  <a:prstClr val="black">
                    <a:lumMod val="50000"/>
                    <a:lumOff val="50000"/>
                  </a:prstClr>
                </a:solidFill>
                <a:cs typeface="+mn-ea"/>
                <a:sym typeface="+mn-lt"/>
              </a:endParaRPr>
            </a:p>
            <a:p>
              <a:pPr indent="0" algn="just">
                <a:buFont typeface="+mj-lt"/>
                <a:buNone/>
              </a:pPr>
              <a:r>
                <a:rPr lang="en-US" altLang="zh-CN" sz="1600" dirty="0" smtClean="0">
                  <a:solidFill>
                    <a:prstClr val="black">
                      <a:lumMod val="50000"/>
                      <a:lumOff val="50000"/>
                    </a:prstClr>
                  </a:solidFill>
                  <a:cs typeface="+mn-ea"/>
                  <a:sym typeface="+mn-lt"/>
                </a:rPr>
                <a:t>2</a:t>
              </a:r>
              <a:r>
                <a:rPr lang="zh-CN" altLang="en-US" sz="1600" dirty="0" smtClean="0">
                  <a:solidFill>
                    <a:prstClr val="black">
                      <a:lumMod val="50000"/>
                      <a:lumOff val="50000"/>
                    </a:prstClr>
                  </a:solidFill>
                  <a:cs typeface="+mn-ea"/>
                  <a:sym typeface="+mn-lt"/>
                </a:rPr>
                <a:t>、无人超市的安全问题</a:t>
              </a:r>
              <a:endParaRPr lang="zh-CN" altLang="en-US" sz="1600" dirty="0" smtClean="0">
                <a:solidFill>
                  <a:prstClr val="black">
                    <a:lumMod val="50000"/>
                    <a:lumOff val="50000"/>
                  </a:prstClr>
                </a:solidFill>
                <a:cs typeface="+mn-ea"/>
                <a:sym typeface="+mn-lt"/>
              </a:endParaRPr>
            </a:p>
            <a:p>
              <a:pPr indent="0" algn="just">
                <a:buFont typeface="+mj-lt"/>
                <a:buNone/>
              </a:pPr>
              <a:r>
                <a:rPr lang="zh-CN" altLang="en-US" sz="1400" dirty="0" smtClean="0">
                  <a:solidFill>
                    <a:prstClr val="black">
                      <a:lumMod val="50000"/>
                      <a:lumOff val="50000"/>
                    </a:prstClr>
                  </a:solidFill>
                  <a:cs typeface="+mn-ea"/>
                  <a:sym typeface="+mn-lt"/>
                </a:rPr>
                <a:t>      由于没人管理，就可能</a:t>
              </a:r>
              <a:r>
                <a:rPr lang="zh-CN" altLang="en-US" sz="1400" dirty="0" smtClean="0">
                  <a:solidFill>
                    <a:prstClr val="black">
                      <a:lumMod val="50000"/>
                      <a:lumOff val="50000"/>
                    </a:prstClr>
                  </a:solidFill>
                  <a:cs typeface="+mn-ea"/>
                  <a:sym typeface="+mn-lt"/>
                </a:rPr>
                <a:t>会出现偷盗现象。</a:t>
              </a:r>
              <a:endParaRPr lang="zh-CN" altLang="en-US" sz="1400" dirty="0" smtClean="0">
                <a:solidFill>
                  <a:prstClr val="black">
                    <a:lumMod val="50000"/>
                    <a:lumOff val="50000"/>
                  </a:prst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par>
                                <p:cTn id="12" presetID="10" presetClass="entr" presetSubtype="0" fill="hold" nodeType="with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algn="ctr">
                  <a:defRPr/>
                </a:pPr>
                <a:endParaRPr lang="zh-CN" altLang="en-US" kern="0">
                  <a:solidFill>
                    <a:sysClr val="window" lastClr="FFFFFF"/>
                  </a:solidFill>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algn="ctr">
                  <a:defRPr/>
                </a:pPr>
                <a:endParaRPr lang="zh-CN" altLang="en-US" kern="0">
                  <a:solidFill>
                    <a:sysClr val="window" lastClr="FFFFFF"/>
                  </a:solidFill>
                  <a:cs typeface="+mn-ea"/>
                  <a:sym typeface="+mn-lt"/>
                </a:endParaRPr>
              </a:p>
            </p:txBody>
          </p:sp>
        </p:grpSp>
        <p:sp>
          <p:nvSpPr>
            <p:cNvPr id="17" name="椭圆 16"/>
            <p:cNvSpPr/>
            <p:nvPr/>
          </p:nvSpPr>
          <p:spPr>
            <a:xfrm>
              <a:off x="2510240" y="2574081"/>
              <a:ext cx="1673164" cy="1673161"/>
            </a:xfrm>
            <a:prstGeom prst="ellipse">
              <a:avLst/>
            </a:prstGeom>
            <a:solidFill>
              <a:schemeClr val="bg1">
                <a:lumMod val="65000"/>
              </a:schemeClr>
            </a:solidFill>
            <a:ln w="12700" cap="flat" cmpd="sng" algn="ctr">
              <a:noFill/>
              <a:prstDash val="solid"/>
              <a:miter lim="800000"/>
            </a:ln>
            <a:effectLst>
              <a:innerShdw blurRad="203200" dist="50800" dir="16200000">
                <a:prstClr val="black">
                  <a:alpha val="50000"/>
                </a:prstClr>
              </a:innerShdw>
            </a:effectLst>
          </p:spPr>
          <p:txBody>
            <a:bodyPr rtlCol="0" anchor="ctr"/>
            <a:lstStyle/>
            <a:p>
              <a:pPr algn="ctr">
                <a:defRPr/>
              </a:pPr>
              <a:endParaRPr lang="zh-CN" altLang="en-US" sz="9000" kern="0">
                <a:solidFill>
                  <a:sysClr val="window" lastClr="FFFFFF"/>
                </a:solidFill>
                <a:cs typeface="+mn-ea"/>
                <a:sym typeface="+mn-lt"/>
              </a:endParaRPr>
            </a:p>
          </p:txBody>
        </p:sp>
      </p:gr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algn="ctr">
              <a:defRPr/>
            </a:pPr>
            <a:endParaRPr lang="zh-CN" altLang="en-US" kern="0" smtClean="0">
              <a:solidFill>
                <a:prstClr val="white"/>
              </a:solidFill>
              <a:cs typeface="+mn-ea"/>
              <a:sym typeface="+mn-lt"/>
            </a:endParaRPr>
          </a:p>
        </p:txBody>
      </p:sp>
      <p:sp>
        <p:nvSpPr>
          <p:cNvPr id="28" name="TextBox 27"/>
          <p:cNvSpPr txBox="1"/>
          <p:nvPr/>
        </p:nvSpPr>
        <p:spPr>
          <a:xfrm>
            <a:off x="1729447" y="1881143"/>
            <a:ext cx="635927" cy="1323439"/>
          </a:xfrm>
          <a:prstGeom prst="rect">
            <a:avLst/>
          </a:prstGeom>
          <a:noFill/>
        </p:spPr>
        <p:txBody>
          <a:bodyPr wrap="square" rtlCol="0">
            <a:spAutoFit/>
          </a:bodyPr>
          <a:lstStyle/>
          <a:p>
            <a:pPr algn="ctr">
              <a:defRPr/>
            </a:pPr>
            <a:r>
              <a:rPr lang="en-US" altLang="zh-CN" sz="8000" b="1" kern="0" dirty="0" smtClean="0">
                <a:solidFill>
                  <a:sysClr val="window" lastClr="FFFFFF"/>
                </a:solidFill>
                <a:cs typeface="+mn-ea"/>
                <a:sym typeface="+mn-lt"/>
              </a:rPr>
              <a:t>2</a:t>
            </a:r>
            <a:endParaRPr lang="en-US" altLang="zh-CN" sz="8000" b="1" kern="0" dirty="0" smtClean="0">
              <a:solidFill>
                <a:sysClr val="window" lastClr="FFFFFF"/>
              </a:solidFill>
              <a:cs typeface="+mn-ea"/>
              <a:sym typeface="+mn-lt"/>
            </a:endParaRPr>
          </a:p>
        </p:txBody>
      </p:sp>
      <p:sp>
        <p:nvSpPr>
          <p:cNvPr id="2" name="矩形 1"/>
          <p:cNvSpPr/>
          <p:nvPr/>
        </p:nvSpPr>
        <p:spPr>
          <a:xfrm>
            <a:off x="3620770" y="2046605"/>
            <a:ext cx="4789170" cy="991870"/>
          </a:xfrm>
          <a:prstGeom prst="rect">
            <a:avLst/>
          </a:prstGeom>
        </p:spPr>
        <p:txBody>
          <a:bodyPr wrap="square" lIns="68580" tIns="34290" rIns="68580" bIns="34290">
            <a:spAutoFit/>
            <a:scene3d>
              <a:camera prst="orthographicFront"/>
              <a:lightRig rig="threePt" dir="t"/>
            </a:scene3d>
          </a:bodyPr>
          <a:p>
            <a:pPr algn="l" defTabSz="913765">
              <a:spcBef>
                <a:spcPts val="0"/>
              </a:spcBef>
              <a:spcAft>
                <a:spcPts val="0"/>
              </a:spcAft>
              <a:defRPr/>
            </a:pPr>
            <a:r>
              <a:rPr lang="zh-CN" altLang="en-US" sz="6000" b="1" kern="0" dirty="0">
                <a:solidFill>
                  <a:srgbClr val="005A9E"/>
                </a:solidFill>
                <a:cs typeface="+mn-ea"/>
                <a:sym typeface="+mn-lt"/>
              </a:rPr>
              <a:t>项目</a:t>
            </a:r>
            <a:r>
              <a:rPr lang="zh-CN" altLang="en-US" sz="6000" b="1" kern="0" dirty="0">
                <a:solidFill>
                  <a:srgbClr val="005A9E"/>
                </a:solidFill>
                <a:cs typeface="+mn-ea"/>
                <a:sym typeface="+mn-lt"/>
              </a:rPr>
              <a:t>整体展示</a:t>
            </a:r>
            <a:endParaRPr lang="zh-CN" altLang="en-US" sz="6000" b="1" kern="0" dirty="0">
              <a:solidFill>
                <a:schemeClr val="accent1"/>
              </a:solidFill>
              <a:effectLst>
                <a:outerShdw blurRad="38100" dist="25400" dir="5400000" algn="ctr" rotWithShape="0">
                  <a:srgbClr val="6E747A">
                    <a:alpha val="43000"/>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500"/>
                            </p:stCondLst>
                            <p:childTnLst>
                              <p:par>
                                <p:cTn id="19" presetID="2" presetClass="entr" presetSubtype="2" decel="100000" fill="hold" grpId="0" nodeType="afterEffect">
                                  <p:stCondLst>
                                    <p:cond delay="0"/>
                                  </p:stCondLst>
                                  <p:iterate type="lt">
                                    <p:tmPct val="10000"/>
                                  </p:iterate>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43990" y="2341245"/>
            <a:ext cx="6256655" cy="460375"/>
          </a:xfrm>
          <a:prstGeom prst="rect">
            <a:avLst/>
          </a:prstGeom>
          <a:noFill/>
        </p:spPr>
        <p:txBody>
          <a:bodyPr wrap="square" rtlCol="0">
            <a:spAutoFit/>
          </a:bodyPr>
          <a:p>
            <a:r>
              <a:rPr lang="zh-CN" altLang="en-US" sz="2400">
                <a:solidFill>
                  <a:schemeClr val="accent1"/>
                </a:solidFill>
                <a:effectLst>
                  <a:outerShdw blurRad="38100" dist="25400" dir="5400000" algn="ctr" rotWithShape="0">
                    <a:srgbClr val="6E747A">
                      <a:alpha val="43000"/>
                    </a:srgbClr>
                  </a:outerShdw>
                </a:effectLst>
              </a:rPr>
              <a:t>https://www.bilibili.com/video/BV17p4y1S7Qj</a:t>
            </a:r>
            <a:endParaRPr lang="zh-CN" altLang="en-US" sz="2400">
              <a:solidFill>
                <a:schemeClr val="accent1"/>
              </a:solidFill>
              <a:effectLst>
                <a:outerShdw blurRad="38100" dist="25400" dir="5400000" algn="ctr" rotWithShape="0">
                  <a:srgbClr val="6E747A">
                    <a:alpha val="43000"/>
                  </a:srgbClr>
                </a:outerShdw>
              </a:effectLst>
            </a:endParaRPr>
          </a:p>
        </p:txBody>
      </p:sp>
      <p:pic>
        <p:nvPicPr>
          <p:cNvPr id="4" name="无人超市">
            <a:hlinkClick r:id="" action="ppaction://media"/>
          </p:cNvPr>
          <p:cNvPicPr/>
          <p:nvPr>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video fullScrn="0">
              <p:cMediaNode vol="100000">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流程图: 可选过程 4"/>
          <p:cNvSpPr/>
          <p:nvPr/>
        </p:nvSpPr>
        <p:spPr>
          <a:xfrm>
            <a:off x="547370" y="2184400"/>
            <a:ext cx="1333500" cy="575945"/>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p>
            <a:pPr algn="ctr"/>
            <a:r>
              <a:rPr lang="en-US" altLang="zh-CN"/>
              <a:t>无人超市</a:t>
            </a:r>
            <a:endParaRPr lang="en-US" altLang="zh-CN"/>
          </a:p>
        </p:txBody>
      </p:sp>
      <p:sp>
        <p:nvSpPr>
          <p:cNvPr id="6" name="流程图: 可选过程 5"/>
          <p:cNvSpPr/>
          <p:nvPr/>
        </p:nvSpPr>
        <p:spPr>
          <a:xfrm>
            <a:off x="2307590" y="297180"/>
            <a:ext cx="1103630" cy="48768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p>
            <a:pPr algn="ctr"/>
            <a:r>
              <a:rPr lang="en-US" altLang="zh-CN" sz="1600"/>
              <a:t>人脸识别</a:t>
            </a:r>
            <a:endParaRPr lang="en-US" altLang="zh-CN" sz="1600"/>
          </a:p>
        </p:txBody>
      </p:sp>
      <p:sp>
        <p:nvSpPr>
          <p:cNvPr id="8" name="流程图: 可选过程 7"/>
          <p:cNvSpPr/>
          <p:nvPr/>
        </p:nvSpPr>
        <p:spPr>
          <a:xfrm>
            <a:off x="2248535" y="1377315"/>
            <a:ext cx="1103630" cy="48768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p>
            <a:pPr algn="ctr"/>
            <a:r>
              <a:rPr lang="en-US" altLang="zh-CN" sz="1600"/>
              <a:t>机器人</a:t>
            </a:r>
            <a:endParaRPr lang="en-US" altLang="zh-CN" sz="1600"/>
          </a:p>
        </p:txBody>
      </p:sp>
      <p:sp>
        <p:nvSpPr>
          <p:cNvPr id="9" name="流程图: 可选过程 8"/>
          <p:cNvSpPr/>
          <p:nvPr/>
        </p:nvSpPr>
        <p:spPr>
          <a:xfrm>
            <a:off x="2139950" y="2836545"/>
            <a:ext cx="1573530" cy="48768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p>
            <a:pPr algn="ctr"/>
            <a:r>
              <a:rPr lang="en-US" altLang="zh-CN" sz="1600"/>
              <a:t>多功能收银机</a:t>
            </a:r>
            <a:endParaRPr lang="en-US" altLang="zh-CN" sz="1600"/>
          </a:p>
        </p:txBody>
      </p:sp>
      <p:sp>
        <p:nvSpPr>
          <p:cNvPr id="10" name="流程图: 可选过程 9"/>
          <p:cNvSpPr/>
          <p:nvPr/>
        </p:nvSpPr>
        <p:spPr>
          <a:xfrm>
            <a:off x="2249170" y="4246880"/>
            <a:ext cx="1355725" cy="48768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p>
            <a:pPr algn="ctr"/>
            <a:r>
              <a:rPr lang="en-US" altLang="zh-CN" sz="1600"/>
              <a:t>HA远程监控</a:t>
            </a:r>
            <a:endParaRPr lang="en-US" altLang="zh-CN" sz="1600"/>
          </a:p>
        </p:txBody>
      </p:sp>
      <p:cxnSp>
        <p:nvCxnSpPr>
          <p:cNvPr id="13" name="曲线连接符 12"/>
          <p:cNvCxnSpPr>
            <a:stCxn id="5" idx="2"/>
            <a:endCxn id="10" idx="1"/>
          </p:cNvCxnSpPr>
          <p:nvPr/>
        </p:nvCxnSpPr>
        <p:spPr>
          <a:xfrm rot="5400000" flipV="1">
            <a:off x="866458" y="3108008"/>
            <a:ext cx="1730375" cy="1035050"/>
          </a:xfrm>
          <a:prstGeom prst="curvedConnector2">
            <a:avLst/>
          </a:prstGeom>
        </p:spPr>
        <p:style>
          <a:lnRef idx="1">
            <a:schemeClr val="accent1"/>
          </a:lnRef>
          <a:fillRef idx="0">
            <a:schemeClr val="accent1"/>
          </a:fillRef>
          <a:effectRef idx="0">
            <a:schemeClr val="accent1"/>
          </a:effectRef>
          <a:fontRef idx="minor">
            <a:schemeClr val="tx1"/>
          </a:fontRef>
        </p:style>
      </p:cxnSp>
      <p:sp>
        <p:nvSpPr>
          <p:cNvPr id="22" name="流程图: 可选过程 21"/>
          <p:cNvSpPr/>
          <p:nvPr/>
        </p:nvSpPr>
        <p:spPr>
          <a:xfrm>
            <a:off x="4102100" y="95885"/>
            <a:ext cx="1358265" cy="28892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p>
            <a:pPr algn="ctr"/>
            <a:r>
              <a:rPr lang="en-US" altLang="zh-CN" sz="1400"/>
              <a:t>进门人脸注册</a:t>
            </a:r>
            <a:endParaRPr lang="en-US" altLang="zh-CN" sz="1400"/>
          </a:p>
        </p:txBody>
      </p:sp>
      <p:sp>
        <p:nvSpPr>
          <p:cNvPr id="23" name="流程图: 可选过程 22"/>
          <p:cNvSpPr/>
          <p:nvPr/>
        </p:nvSpPr>
        <p:spPr>
          <a:xfrm>
            <a:off x="4102100" y="624840"/>
            <a:ext cx="1358265" cy="29781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p>
            <a:pPr algn="ctr"/>
            <a:r>
              <a:rPr lang="en-US" altLang="zh-CN" sz="1400"/>
              <a:t>出门人脸比对</a:t>
            </a:r>
            <a:endParaRPr lang="en-US" altLang="zh-CN" sz="1400"/>
          </a:p>
        </p:txBody>
      </p:sp>
      <p:sp>
        <p:nvSpPr>
          <p:cNvPr id="39" name="流程图: 可选过程 38"/>
          <p:cNvSpPr/>
          <p:nvPr/>
        </p:nvSpPr>
        <p:spPr>
          <a:xfrm>
            <a:off x="4415155" y="1234440"/>
            <a:ext cx="1270635" cy="25590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p>
            <a:pPr algn="ctr"/>
            <a:r>
              <a:rPr lang="en-US" altLang="zh-CN" sz="1400"/>
              <a:t>导购机器人</a:t>
            </a:r>
            <a:endParaRPr lang="en-US" altLang="zh-CN" sz="1400"/>
          </a:p>
        </p:txBody>
      </p:sp>
      <p:sp>
        <p:nvSpPr>
          <p:cNvPr id="40" name="流程图: 可选过程 39"/>
          <p:cNvSpPr/>
          <p:nvPr/>
        </p:nvSpPr>
        <p:spPr>
          <a:xfrm>
            <a:off x="4365625" y="1605280"/>
            <a:ext cx="1270635" cy="24447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p>
            <a:pPr algn="ctr"/>
            <a:r>
              <a:rPr lang="en-US" altLang="zh-CN" sz="1400"/>
              <a:t>清洁机器人</a:t>
            </a:r>
            <a:endParaRPr lang="en-US" altLang="zh-CN" sz="1400"/>
          </a:p>
        </p:txBody>
      </p:sp>
      <p:sp>
        <p:nvSpPr>
          <p:cNvPr id="55" name="文本框 54"/>
          <p:cNvSpPr txBox="1"/>
          <p:nvPr/>
        </p:nvSpPr>
        <p:spPr>
          <a:xfrm>
            <a:off x="2957195" y="2456815"/>
            <a:ext cx="309880" cy="368300"/>
          </a:xfrm>
          <a:prstGeom prst="rect">
            <a:avLst/>
          </a:prstGeom>
          <a:noFill/>
        </p:spPr>
        <p:txBody>
          <a:bodyPr wrap="none" rtlCol="0">
            <a:spAutoFit/>
          </a:bodyPr>
          <a:p>
            <a:endParaRPr lang="zh-CN" altLang="en-US"/>
          </a:p>
        </p:txBody>
      </p:sp>
      <p:cxnSp>
        <p:nvCxnSpPr>
          <p:cNvPr id="56" name="肘形连接符 55"/>
          <p:cNvCxnSpPr>
            <a:stCxn id="6" idx="3"/>
            <a:endCxn id="22" idx="1"/>
          </p:cNvCxnSpPr>
          <p:nvPr/>
        </p:nvCxnSpPr>
        <p:spPr>
          <a:xfrm flipV="1">
            <a:off x="3411220" y="240665"/>
            <a:ext cx="690880" cy="30035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流程图: 可选过程 61"/>
          <p:cNvSpPr/>
          <p:nvPr/>
        </p:nvSpPr>
        <p:spPr>
          <a:xfrm>
            <a:off x="4365625" y="2513330"/>
            <a:ext cx="1368425" cy="25590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p>
            <a:pPr algn="ctr"/>
            <a:r>
              <a:rPr lang="en-US" altLang="zh-CN" sz="1400"/>
              <a:t>骑手扫码取货</a:t>
            </a:r>
            <a:endParaRPr lang="en-US" altLang="zh-CN" sz="1400"/>
          </a:p>
        </p:txBody>
      </p:sp>
      <p:sp>
        <p:nvSpPr>
          <p:cNvPr id="63" name="流程图: 可选过程 62"/>
          <p:cNvSpPr/>
          <p:nvPr/>
        </p:nvSpPr>
        <p:spPr>
          <a:xfrm>
            <a:off x="4365625" y="2937510"/>
            <a:ext cx="1368425" cy="25590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p>
            <a:pPr algn="ctr"/>
            <a:r>
              <a:rPr lang="en-US" altLang="zh-CN" sz="1400"/>
              <a:t>员工查询数据</a:t>
            </a:r>
            <a:endParaRPr lang="en-US" altLang="zh-CN" sz="1400"/>
          </a:p>
        </p:txBody>
      </p:sp>
      <p:sp>
        <p:nvSpPr>
          <p:cNvPr id="64" name="流程图: 可选过程 63"/>
          <p:cNvSpPr/>
          <p:nvPr/>
        </p:nvSpPr>
        <p:spPr>
          <a:xfrm>
            <a:off x="4365625" y="3324225"/>
            <a:ext cx="1368425" cy="25590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p>
            <a:pPr algn="ctr"/>
            <a:r>
              <a:rPr lang="en-US" altLang="zh-CN" sz="1400"/>
              <a:t>自动扫码付款</a:t>
            </a:r>
            <a:endParaRPr lang="en-US" altLang="zh-CN" sz="1400"/>
          </a:p>
        </p:txBody>
      </p:sp>
      <p:sp>
        <p:nvSpPr>
          <p:cNvPr id="65" name="流程图: 可选过程 64"/>
          <p:cNvSpPr/>
          <p:nvPr/>
        </p:nvSpPr>
        <p:spPr>
          <a:xfrm>
            <a:off x="4415155" y="4815205"/>
            <a:ext cx="1269365" cy="25590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p>
            <a:pPr algn="ctr"/>
            <a:r>
              <a:rPr lang="en-US" altLang="zh-CN" sz="1400"/>
              <a:t>控制灯光</a:t>
            </a:r>
            <a:endParaRPr lang="en-US" altLang="zh-CN" sz="1400"/>
          </a:p>
        </p:txBody>
      </p:sp>
      <p:sp>
        <p:nvSpPr>
          <p:cNvPr id="66" name="流程图: 可选过程 65"/>
          <p:cNvSpPr/>
          <p:nvPr/>
        </p:nvSpPr>
        <p:spPr>
          <a:xfrm>
            <a:off x="4415155" y="4361815"/>
            <a:ext cx="1269365" cy="25590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p>
            <a:pPr algn="ctr"/>
            <a:r>
              <a:rPr lang="en-US" altLang="zh-CN" sz="1400"/>
              <a:t>调出监控</a:t>
            </a:r>
            <a:endParaRPr lang="en-US" altLang="zh-CN" sz="1400"/>
          </a:p>
        </p:txBody>
      </p:sp>
      <p:sp>
        <p:nvSpPr>
          <p:cNvPr id="67" name="流程图: 可选过程 66"/>
          <p:cNvSpPr/>
          <p:nvPr/>
        </p:nvSpPr>
        <p:spPr>
          <a:xfrm>
            <a:off x="4415155" y="3912870"/>
            <a:ext cx="1269365" cy="25590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p>
            <a:pPr algn="ctr"/>
            <a:r>
              <a:rPr lang="en-US" altLang="zh-CN" sz="1400"/>
              <a:t>商品信息</a:t>
            </a:r>
            <a:endParaRPr lang="en-US" altLang="zh-CN" sz="1400"/>
          </a:p>
        </p:txBody>
      </p:sp>
      <p:cxnSp>
        <p:nvCxnSpPr>
          <p:cNvPr id="68" name="肘形连接符 67"/>
          <p:cNvCxnSpPr>
            <a:stCxn id="6" idx="3"/>
            <a:endCxn id="23" idx="1"/>
          </p:cNvCxnSpPr>
          <p:nvPr/>
        </p:nvCxnSpPr>
        <p:spPr>
          <a:xfrm>
            <a:off x="3411220" y="541020"/>
            <a:ext cx="690880" cy="23304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流程图: 可选过程 68"/>
          <p:cNvSpPr/>
          <p:nvPr/>
        </p:nvSpPr>
        <p:spPr>
          <a:xfrm>
            <a:off x="4415155" y="1973580"/>
            <a:ext cx="1270635" cy="244475"/>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p>
            <a:pPr algn="ctr"/>
            <a:r>
              <a:rPr lang="en-US" altLang="zh-CN" sz="1400"/>
              <a:t>配货机器人</a:t>
            </a:r>
            <a:endParaRPr lang="en-US" altLang="zh-CN" sz="1400"/>
          </a:p>
        </p:txBody>
      </p:sp>
      <p:cxnSp>
        <p:nvCxnSpPr>
          <p:cNvPr id="70" name="肘形连接符 69"/>
          <p:cNvCxnSpPr>
            <a:stCxn id="8" idx="3"/>
            <a:endCxn id="69" idx="1"/>
          </p:cNvCxnSpPr>
          <p:nvPr/>
        </p:nvCxnSpPr>
        <p:spPr>
          <a:xfrm>
            <a:off x="3352165" y="1621155"/>
            <a:ext cx="1062990" cy="4749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9" idx="3"/>
            <a:endCxn id="62" idx="1"/>
          </p:cNvCxnSpPr>
          <p:nvPr/>
        </p:nvCxnSpPr>
        <p:spPr>
          <a:xfrm flipV="1">
            <a:off x="3713480" y="2641600"/>
            <a:ext cx="652145" cy="438785"/>
          </a:xfrm>
          <a:prstGeom prst="bentConnector3">
            <a:avLst>
              <a:gd name="adj1" fmla="val 5004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肘形连接符 73"/>
          <p:cNvCxnSpPr>
            <a:stCxn id="9" idx="3"/>
            <a:endCxn id="64" idx="1"/>
          </p:cNvCxnSpPr>
          <p:nvPr/>
        </p:nvCxnSpPr>
        <p:spPr>
          <a:xfrm>
            <a:off x="3713480" y="3080385"/>
            <a:ext cx="652145" cy="372110"/>
          </a:xfrm>
          <a:prstGeom prst="bentConnector3">
            <a:avLst>
              <a:gd name="adj1" fmla="val 5004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10" idx="3"/>
            <a:endCxn id="67" idx="1"/>
          </p:cNvCxnSpPr>
          <p:nvPr/>
        </p:nvCxnSpPr>
        <p:spPr>
          <a:xfrm flipV="1">
            <a:off x="3604895" y="4041140"/>
            <a:ext cx="810260" cy="4495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10" idx="3"/>
            <a:endCxn id="66" idx="1"/>
          </p:cNvCxnSpPr>
          <p:nvPr/>
        </p:nvCxnSpPr>
        <p:spPr>
          <a:xfrm flipV="1">
            <a:off x="3604895" y="4490085"/>
            <a:ext cx="810260" cy="63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肘形连接符 77"/>
          <p:cNvCxnSpPr>
            <a:stCxn id="10" idx="3"/>
            <a:endCxn id="65" idx="1"/>
          </p:cNvCxnSpPr>
          <p:nvPr/>
        </p:nvCxnSpPr>
        <p:spPr>
          <a:xfrm>
            <a:off x="3604895" y="4490720"/>
            <a:ext cx="810260" cy="45275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6447790" y="1589405"/>
            <a:ext cx="986155" cy="27559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p>
            <a:pPr algn="ctr">
              <a:buClrTx/>
              <a:buSzTx/>
              <a:buFontTx/>
            </a:pPr>
            <a:r>
              <a:rPr lang="en-US" altLang="zh-CN" sz="1200"/>
              <a:t>避障功能</a:t>
            </a:r>
            <a:endParaRPr lang="en-US" altLang="zh-CN" sz="1200"/>
          </a:p>
        </p:txBody>
      </p:sp>
      <p:sp>
        <p:nvSpPr>
          <p:cNvPr id="80" name="文本框 79"/>
          <p:cNvSpPr txBox="1"/>
          <p:nvPr/>
        </p:nvSpPr>
        <p:spPr>
          <a:xfrm>
            <a:off x="6448425" y="1957705"/>
            <a:ext cx="1106170" cy="27559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p>
            <a:pPr algn="ctr">
              <a:buClrTx/>
              <a:buSzTx/>
              <a:buFontTx/>
            </a:pPr>
            <a:r>
              <a:rPr lang="en-US" altLang="zh-CN" sz="1200"/>
              <a:t>用户下单外卖</a:t>
            </a:r>
            <a:endParaRPr lang="en-US" altLang="zh-CN" sz="1200"/>
          </a:p>
        </p:txBody>
      </p:sp>
      <p:cxnSp>
        <p:nvCxnSpPr>
          <p:cNvPr id="81" name="肘形连接符 80"/>
          <p:cNvCxnSpPr>
            <a:stCxn id="40" idx="3"/>
            <a:endCxn id="79" idx="1"/>
          </p:cNvCxnSpPr>
          <p:nvPr/>
        </p:nvCxnSpPr>
        <p:spPr>
          <a:xfrm flipV="1">
            <a:off x="5636260" y="1727200"/>
            <a:ext cx="811530" cy="6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62" idx="3"/>
            <a:endCxn id="80" idx="2"/>
          </p:cNvCxnSpPr>
          <p:nvPr/>
        </p:nvCxnSpPr>
        <p:spPr>
          <a:xfrm flipV="1">
            <a:off x="5734050" y="2233295"/>
            <a:ext cx="1267460" cy="408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80" idx="1"/>
            <a:endCxn id="69" idx="3"/>
          </p:cNvCxnSpPr>
          <p:nvPr/>
        </p:nvCxnSpPr>
        <p:spPr>
          <a:xfrm flipH="1">
            <a:off x="5685790" y="2095500"/>
            <a:ext cx="76263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6327775" y="3298825"/>
            <a:ext cx="1346835" cy="30670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p>
            <a:pPr algn="ctr">
              <a:buClrTx/>
              <a:buSzTx/>
              <a:buFontTx/>
            </a:pPr>
            <a:r>
              <a:rPr lang="en-US" altLang="zh-CN" sz="1400"/>
              <a:t>发送短信提示</a:t>
            </a:r>
            <a:endParaRPr lang="en-US" altLang="zh-CN" sz="1400"/>
          </a:p>
        </p:txBody>
      </p:sp>
      <p:cxnSp>
        <p:nvCxnSpPr>
          <p:cNvPr id="87" name="直接连接符 86"/>
          <p:cNvCxnSpPr>
            <a:stCxn id="64" idx="3"/>
            <a:endCxn id="86" idx="1"/>
          </p:cNvCxnSpPr>
          <p:nvPr/>
        </p:nvCxnSpPr>
        <p:spPr>
          <a:xfrm>
            <a:off x="5734050" y="3452495"/>
            <a:ext cx="5937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64" idx="2"/>
            <a:endCxn id="67" idx="0"/>
          </p:cNvCxnSpPr>
          <p:nvPr/>
        </p:nvCxnSpPr>
        <p:spPr>
          <a:xfrm>
            <a:off x="5050155" y="3580130"/>
            <a:ext cx="0" cy="33274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5050155" y="3580130"/>
            <a:ext cx="1116965" cy="306705"/>
          </a:xfrm>
          <a:prstGeom prst="rect">
            <a:avLst/>
          </a:prstGeom>
          <a:noFill/>
        </p:spPr>
        <p:txBody>
          <a:bodyPr wrap="square" rtlCol="0">
            <a:spAutoFit/>
          </a:bodyPr>
          <a:p>
            <a:r>
              <a:rPr lang="en-US" altLang="zh-CN" sz="1200" b="1"/>
              <a:t>MQTT通信</a:t>
            </a:r>
            <a:r>
              <a:rPr lang="en-US" altLang="zh-CN" sz="1400" b="1"/>
              <a:t> </a:t>
            </a:r>
            <a:endParaRPr lang="en-US" altLang="zh-CN" sz="1400" b="1"/>
          </a:p>
        </p:txBody>
      </p:sp>
      <p:sp>
        <p:nvSpPr>
          <p:cNvPr id="90" name="文本框 89"/>
          <p:cNvSpPr txBox="1"/>
          <p:nvPr/>
        </p:nvSpPr>
        <p:spPr>
          <a:xfrm>
            <a:off x="6447790" y="784860"/>
            <a:ext cx="986155" cy="27559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p>
            <a:pPr algn="ctr">
              <a:buClrTx/>
              <a:buSzTx/>
              <a:buFontTx/>
            </a:pPr>
            <a:r>
              <a:rPr lang="en-US" altLang="zh-CN" sz="1200"/>
              <a:t>机器人跟随</a:t>
            </a:r>
            <a:endParaRPr lang="en-US" altLang="zh-CN" sz="1200"/>
          </a:p>
        </p:txBody>
      </p:sp>
      <p:sp>
        <p:nvSpPr>
          <p:cNvPr id="91" name="文本框 90"/>
          <p:cNvSpPr txBox="1"/>
          <p:nvPr/>
        </p:nvSpPr>
        <p:spPr>
          <a:xfrm>
            <a:off x="6448425" y="1224915"/>
            <a:ext cx="986155" cy="27559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p>
            <a:pPr algn="ctr">
              <a:buClrTx/>
              <a:buSzTx/>
              <a:buFontTx/>
            </a:pPr>
            <a:r>
              <a:rPr lang="en-US" altLang="zh-CN" sz="1200"/>
              <a:t>智能对话</a:t>
            </a:r>
            <a:endParaRPr lang="en-US" altLang="zh-CN" sz="1200"/>
          </a:p>
        </p:txBody>
      </p:sp>
      <p:cxnSp>
        <p:nvCxnSpPr>
          <p:cNvPr id="94" name="肘形连接符 93"/>
          <p:cNvCxnSpPr>
            <a:stCxn id="39" idx="3"/>
            <a:endCxn id="90" idx="1"/>
          </p:cNvCxnSpPr>
          <p:nvPr/>
        </p:nvCxnSpPr>
        <p:spPr>
          <a:xfrm flipV="1">
            <a:off x="5685790" y="922655"/>
            <a:ext cx="762000" cy="44005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8" name="曲线连接符 97"/>
          <p:cNvCxnSpPr>
            <a:stCxn id="5" idx="0"/>
            <a:endCxn id="6" idx="1"/>
          </p:cNvCxnSpPr>
          <p:nvPr/>
        </p:nvCxnSpPr>
        <p:spPr>
          <a:xfrm rot="16200000">
            <a:off x="939165" y="815975"/>
            <a:ext cx="1643380" cy="1093470"/>
          </a:xfrm>
          <a:prstGeom prst="curvedConnector2">
            <a:avLst/>
          </a:prstGeom>
        </p:spPr>
        <p:style>
          <a:lnRef idx="1">
            <a:schemeClr val="accent1"/>
          </a:lnRef>
          <a:fillRef idx="0">
            <a:schemeClr val="accent1"/>
          </a:fillRef>
          <a:effectRef idx="0">
            <a:schemeClr val="accent1"/>
          </a:effectRef>
          <a:fontRef idx="minor">
            <a:schemeClr val="tx1"/>
          </a:fontRef>
        </p:style>
      </p:cxnSp>
      <p:sp>
        <p:nvSpPr>
          <p:cNvPr id="99" name="任意多边形 98"/>
          <p:cNvSpPr/>
          <p:nvPr/>
        </p:nvSpPr>
        <p:spPr>
          <a:xfrm>
            <a:off x="1461135" y="1621790"/>
            <a:ext cx="780415" cy="560705"/>
          </a:xfrm>
          <a:custGeom>
            <a:avLst/>
            <a:gdLst>
              <a:gd name="connisteX0" fmla="*/ 0 w 780415"/>
              <a:gd name="connsiteY0" fmla="*/ 560705 h 560705"/>
              <a:gd name="connisteX1" fmla="*/ 175895 w 780415"/>
              <a:gd name="connsiteY1" fmla="*/ 241935 h 560705"/>
              <a:gd name="connisteX2" fmla="*/ 780415 w 780415"/>
              <a:gd name="connsiteY2" fmla="*/ 0 h 560705"/>
            </a:gdLst>
            <a:ahLst/>
            <a:cxnLst>
              <a:cxn ang="0">
                <a:pos x="connisteX0" y="connsiteY0"/>
              </a:cxn>
              <a:cxn ang="0">
                <a:pos x="connisteX1" y="connsiteY1"/>
              </a:cxn>
              <a:cxn ang="0">
                <a:pos x="connisteX2" y="connsiteY2"/>
              </a:cxn>
            </a:cxnLst>
            <a:rect l="l" t="t" r="r" b="b"/>
            <a:pathLst>
              <a:path w="780415" h="560705">
                <a:moveTo>
                  <a:pt x="0" y="560705"/>
                </a:moveTo>
                <a:cubicBezTo>
                  <a:pt x="22860" y="501650"/>
                  <a:pt x="19685" y="354330"/>
                  <a:pt x="175895" y="241935"/>
                </a:cubicBezTo>
                <a:cubicBezTo>
                  <a:pt x="332105" y="129540"/>
                  <a:pt x="662940" y="41910"/>
                  <a:pt x="780415" y="0"/>
                </a:cubicBezTo>
              </a:path>
            </a:pathLst>
          </a:cu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0" name="任意多边形 99"/>
          <p:cNvSpPr/>
          <p:nvPr/>
        </p:nvSpPr>
        <p:spPr>
          <a:xfrm>
            <a:off x="1417320" y="2764790"/>
            <a:ext cx="725170" cy="450850"/>
          </a:xfrm>
          <a:custGeom>
            <a:avLst/>
            <a:gdLst>
              <a:gd name="connisteX0" fmla="*/ 0 w 725170"/>
              <a:gd name="connsiteY0" fmla="*/ 0 h 450850"/>
              <a:gd name="connisteX1" fmla="*/ 208915 w 725170"/>
              <a:gd name="connsiteY1" fmla="*/ 274955 h 450850"/>
              <a:gd name="connisteX2" fmla="*/ 725170 w 725170"/>
              <a:gd name="connsiteY2" fmla="*/ 450850 h 450850"/>
            </a:gdLst>
            <a:ahLst/>
            <a:cxnLst>
              <a:cxn ang="0">
                <a:pos x="connisteX0" y="connsiteY0"/>
              </a:cxn>
              <a:cxn ang="0">
                <a:pos x="connisteX1" y="connsiteY1"/>
              </a:cxn>
              <a:cxn ang="0">
                <a:pos x="connisteX2" y="connsiteY2"/>
              </a:cxn>
            </a:cxnLst>
            <a:rect l="l" t="t" r="r" b="b"/>
            <a:pathLst>
              <a:path w="725170" h="450850">
                <a:moveTo>
                  <a:pt x="0" y="0"/>
                </a:moveTo>
                <a:cubicBezTo>
                  <a:pt x="31750" y="51435"/>
                  <a:pt x="64135" y="184785"/>
                  <a:pt x="208915" y="274955"/>
                </a:cubicBezTo>
                <a:cubicBezTo>
                  <a:pt x="353695" y="365125"/>
                  <a:pt x="626110" y="421005"/>
                  <a:pt x="725170" y="450850"/>
                </a:cubicBezTo>
              </a:path>
            </a:pathLst>
          </a:cu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102" name="直接箭头连接符 101"/>
          <p:cNvCxnSpPr>
            <a:stCxn id="69" idx="2"/>
            <a:endCxn id="62" idx="0"/>
          </p:cNvCxnSpPr>
          <p:nvPr/>
        </p:nvCxnSpPr>
        <p:spPr>
          <a:xfrm flipH="1">
            <a:off x="5050155" y="2218055"/>
            <a:ext cx="635" cy="295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endCxn id="63" idx="1"/>
          </p:cNvCxnSpPr>
          <p:nvPr/>
        </p:nvCxnSpPr>
        <p:spPr>
          <a:xfrm flipV="1">
            <a:off x="4022090" y="3065780"/>
            <a:ext cx="343535"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8" name="肘形连接符 107"/>
          <p:cNvCxnSpPr>
            <a:stCxn id="8" idx="3"/>
            <a:endCxn id="39" idx="1"/>
          </p:cNvCxnSpPr>
          <p:nvPr/>
        </p:nvCxnSpPr>
        <p:spPr>
          <a:xfrm flipV="1">
            <a:off x="3352165" y="1362710"/>
            <a:ext cx="1062990" cy="25844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endCxn id="40" idx="1"/>
          </p:cNvCxnSpPr>
          <p:nvPr/>
        </p:nvCxnSpPr>
        <p:spPr>
          <a:xfrm flipV="1">
            <a:off x="3879215" y="1727835"/>
            <a:ext cx="486410"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39" idx="3"/>
            <a:endCxn id="91" idx="1"/>
          </p:cNvCxnSpPr>
          <p:nvPr/>
        </p:nvCxnSpPr>
        <p:spPr>
          <a:xfrm>
            <a:off x="5685790" y="1362710"/>
            <a:ext cx="7626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3700059" y="2462747"/>
            <a:ext cx="3236046" cy="0"/>
          </a:xfrm>
          <a:prstGeom prst="line">
            <a:avLst/>
          </a:prstGeom>
          <a:noFill/>
          <a:ln w="19050" cap="flat" cmpd="sng" algn="ctr">
            <a:solidFill>
              <a:srgbClr val="E7E6E6">
                <a:lumMod val="50000"/>
              </a:srgbClr>
            </a:solidFill>
            <a:prstDash val="sysDot"/>
            <a:miter lim="800000"/>
            <a:tailEnd type="oval"/>
          </a:ln>
          <a:effectLst/>
        </p:spPr>
      </p:cxnSp>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algn="ctr">
                  <a:defRPr/>
                </a:pPr>
                <a:endParaRPr lang="zh-CN" altLang="en-US" kern="0">
                  <a:solidFill>
                    <a:sysClr val="window" lastClr="FFFFFF"/>
                  </a:solidFill>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algn="ctr">
                  <a:defRPr/>
                </a:pPr>
                <a:endParaRPr lang="zh-CN" altLang="en-US" kern="0">
                  <a:solidFill>
                    <a:sysClr val="window" lastClr="FFFFFF"/>
                  </a:solidFill>
                  <a:cs typeface="+mn-ea"/>
                  <a:sym typeface="+mn-lt"/>
                </a:endParaRPr>
              </a:p>
            </p:txBody>
          </p:sp>
        </p:grpSp>
        <p:sp>
          <p:nvSpPr>
            <p:cNvPr id="17" name="椭圆 16"/>
            <p:cNvSpPr/>
            <p:nvPr/>
          </p:nvSpPr>
          <p:spPr>
            <a:xfrm>
              <a:off x="2510240" y="2574081"/>
              <a:ext cx="1673164" cy="1673161"/>
            </a:xfrm>
            <a:prstGeom prst="ellipse">
              <a:avLst/>
            </a:prstGeom>
            <a:solidFill>
              <a:srgbClr val="005A9E"/>
            </a:solidFill>
            <a:ln w="12700" cap="flat" cmpd="sng" algn="ctr">
              <a:noFill/>
              <a:prstDash val="solid"/>
              <a:miter lim="800000"/>
            </a:ln>
            <a:effectLst>
              <a:innerShdw blurRad="203200" dist="50800" dir="16200000">
                <a:prstClr val="black">
                  <a:alpha val="50000"/>
                </a:prstClr>
              </a:innerShdw>
            </a:effectLst>
          </p:spPr>
          <p:txBody>
            <a:bodyPr rtlCol="0" anchor="ctr"/>
            <a:lstStyle/>
            <a:p>
              <a:pPr algn="ctr">
                <a:defRPr/>
              </a:pPr>
              <a:endParaRPr lang="zh-CN" altLang="en-US" sz="9000" kern="0">
                <a:solidFill>
                  <a:sysClr val="window" lastClr="FFFFFF"/>
                </a:solidFill>
                <a:cs typeface="+mn-ea"/>
                <a:sym typeface="+mn-lt"/>
              </a:endParaRPr>
            </a:p>
          </p:txBody>
        </p:sp>
      </p:grpSp>
      <p:sp>
        <p:nvSpPr>
          <p:cNvPr id="21" name="矩形 20"/>
          <p:cNvSpPr/>
          <p:nvPr/>
        </p:nvSpPr>
        <p:spPr>
          <a:xfrm>
            <a:off x="3635896" y="1629843"/>
            <a:ext cx="2880360" cy="622300"/>
          </a:xfrm>
          <a:prstGeom prst="rect">
            <a:avLst/>
          </a:prstGeom>
        </p:spPr>
        <p:txBody>
          <a:bodyPr wrap="none" lIns="68580" tIns="34290" rIns="68580" bIns="34290">
            <a:spAutoFit/>
          </a:bodyPr>
          <a:lstStyle/>
          <a:p>
            <a:pPr defTabSz="913765">
              <a:defRPr/>
            </a:pPr>
            <a:r>
              <a:rPr lang="zh-CN" altLang="en-US" sz="3600" b="1" kern="0" dirty="0">
                <a:solidFill>
                  <a:srgbClr val="005A9E"/>
                </a:solidFill>
                <a:cs typeface="+mn-ea"/>
                <a:sym typeface="+mn-lt"/>
              </a:rPr>
              <a:t>项目具体介绍</a:t>
            </a:r>
            <a:endParaRPr lang="zh-CN" altLang="en-US" sz="3600" b="1" kern="0" dirty="0">
              <a:solidFill>
                <a:srgbClr val="005A9E"/>
              </a:solidFill>
              <a:cs typeface="+mn-ea"/>
              <a:sym typeface="+mn-lt"/>
            </a:endParaRPr>
          </a:p>
        </p:txBody>
      </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algn="ctr">
              <a:defRPr/>
            </a:pPr>
            <a:endParaRPr lang="zh-CN" altLang="en-US" kern="0" smtClean="0">
              <a:solidFill>
                <a:prstClr val="white"/>
              </a:solidFill>
              <a:cs typeface="+mn-ea"/>
              <a:sym typeface="+mn-lt"/>
            </a:endParaRPr>
          </a:p>
        </p:txBody>
      </p:sp>
      <p:sp>
        <p:nvSpPr>
          <p:cNvPr id="28" name="TextBox 27"/>
          <p:cNvSpPr txBox="1"/>
          <p:nvPr/>
        </p:nvSpPr>
        <p:spPr>
          <a:xfrm>
            <a:off x="1629197" y="1896383"/>
            <a:ext cx="635927" cy="1323439"/>
          </a:xfrm>
          <a:prstGeom prst="rect">
            <a:avLst/>
          </a:prstGeom>
          <a:noFill/>
        </p:spPr>
        <p:txBody>
          <a:bodyPr wrap="square" rtlCol="0">
            <a:spAutoFit/>
          </a:bodyPr>
          <a:lstStyle/>
          <a:p>
            <a:pPr>
              <a:defRPr/>
            </a:pPr>
            <a:r>
              <a:rPr lang="en-US" altLang="zh-CN" sz="8000" b="1" kern="0" dirty="0" smtClean="0">
                <a:solidFill>
                  <a:sysClr val="window" lastClr="FFFFFF"/>
                </a:solidFill>
                <a:cs typeface="+mn-ea"/>
                <a:sym typeface="+mn-lt"/>
              </a:rPr>
              <a:t>3</a:t>
            </a:r>
            <a:endParaRPr lang="en-US" altLang="zh-CN" sz="8000" b="1" kern="0" dirty="0" smtClean="0">
              <a:solidFill>
                <a:sysClr val="window" lastClr="FFFFFF"/>
              </a:solidFill>
              <a:cs typeface="+mn-ea"/>
              <a:sym typeface="+mn-lt"/>
            </a:endParaRPr>
          </a:p>
        </p:txBody>
      </p:sp>
      <p:sp>
        <p:nvSpPr>
          <p:cNvPr id="29" name="矩形 28"/>
          <p:cNvSpPr/>
          <p:nvPr/>
        </p:nvSpPr>
        <p:spPr>
          <a:xfrm>
            <a:off x="3735758" y="2960241"/>
            <a:ext cx="1266190" cy="345440"/>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a:solidFill>
                  <a:srgbClr val="005A9E"/>
                </a:solidFill>
                <a:cs typeface="+mn-ea"/>
                <a:sym typeface="+mn-lt"/>
              </a:rPr>
              <a:t>人脸识别</a:t>
            </a:r>
            <a:endParaRPr lang="zh-CN" altLang="en-US" b="1" kern="0" dirty="0">
              <a:solidFill>
                <a:srgbClr val="005A9E"/>
              </a:solidFill>
              <a:cs typeface="+mn-ea"/>
              <a:sym typeface="+mn-lt"/>
            </a:endParaRPr>
          </a:p>
        </p:txBody>
      </p:sp>
      <p:sp>
        <p:nvSpPr>
          <p:cNvPr id="30" name="矩形 29"/>
          <p:cNvSpPr/>
          <p:nvPr/>
        </p:nvSpPr>
        <p:spPr>
          <a:xfrm>
            <a:off x="5364533" y="2944186"/>
            <a:ext cx="1723390" cy="345440"/>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a:solidFill>
                  <a:srgbClr val="005A9E"/>
                </a:solidFill>
                <a:cs typeface="+mn-ea"/>
                <a:sym typeface="+mn-lt"/>
              </a:rPr>
              <a:t>多功能收银机</a:t>
            </a:r>
            <a:endParaRPr lang="zh-CN" altLang="en-US" b="1" kern="0" dirty="0">
              <a:solidFill>
                <a:srgbClr val="005A9E"/>
              </a:solidFill>
              <a:cs typeface="+mn-ea"/>
              <a:sym typeface="+mn-lt"/>
            </a:endParaRPr>
          </a:p>
        </p:txBody>
      </p:sp>
      <p:sp>
        <p:nvSpPr>
          <p:cNvPr id="31" name="矩形 30"/>
          <p:cNvSpPr/>
          <p:nvPr/>
        </p:nvSpPr>
        <p:spPr>
          <a:xfrm>
            <a:off x="3735758" y="3273817"/>
            <a:ext cx="1037590" cy="345440"/>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a:solidFill>
                  <a:srgbClr val="005A9E"/>
                </a:solidFill>
                <a:cs typeface="+mn-ea"/>
                <a:sym typeface="+mn-lt"/>
              </a:rPr>
              <a:t>机器人</a:t>
            </a:r>
            <a:endParaRPr lang="zh-CN" altLang="en-US" b="1" kern="0" dirty="0">
              <a:solidFill>
                <a:srgbClr val="005A9E"/>
              </a:solidFill>
              <a:cs typeface="+mn-ea"/>
              <a:sym typeface="+mn-lt"/>
            </a:endParaRPr>
          </a:p>
        </p:txBody>
      </p:sp>
      <p:sp>
        <p:nvSpPr>
          <p:cNvPr id="32" name="矩形 31"/>
          <p:cNvSpPr/>
          <p:nvPr/>
        </p:nvSpPr>
        <p:spPr>
          <a:xfrm>
            <a:off x="5364533" y="3257761"/>
            <a:ext cx="1596390" cy="345440"/>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en-US" altLang="zh-CN" b="1" kern="0" dirty="0">
                <a:solidFill>
                  <a:srgbClr val="005A9E"/>
                </a:solidFill>
                <a:cs typeface="+mn-ea"/>
                <a:sym typeface="+mn-lt"/>
              </a:rPr>
              <a:t>HA</a:t>
            </a:r>
            <a:r>
              <a:rPr lang="zh-CN" altLang="en-US" b="1" kern="0" dirty="0">
                <a:solidFill>
                  <a:srgbClr val="005A9E"/>
                </a:solidFill>
                <a:cs typeface="+mn-ea"/>
                <a:sym typeface="+mn-lt"/>
              </a:rPr>
              <a:t>远程监控</a:t>
            </a:r>
            <a:endParaRPr lang="zh-CN" altLang="en-US" b="1" kern="0" dirty="0">
              <a:solidFill>
                <a:srgbClr val="005A9E"/>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par>
                                <p:cTn id="16" presetID="22" presetClass="entr" presetSubtype="4"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iterate type="lt">
                                    <p:tmPct val="10000"/>
                                  </p:iterate>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par>
                          <p:cTn id="28" fill="hold">
                            <p:stCondLst>
                              <p:cond delay="2250"/>
                            </p:stCondLst>
                            <p:childTnLst>
                              <p:par>
                                <p:cTn id="29" presetID="50" presetClass="entr" presetSubtype="0" decel="10000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strVal val="#ppt_w+.3"/>
                                          </p:val>
                                        </p:tav>
                                        <p:tav tm="100000">
                                          <p:val>
                                            <p:strVal val="#ppt_w"/>
                                          </p:val>
                                        </p:tav>
                                      </p:tavLst>
                                    </p:anim>
                                    <p:anim calcmode="lin" valueType="num">
                                      <p:cBhvr>
                                        <p:cTn id="32" dur="1000" fill="hold"/>
                                        <p:tgtEl>
                                          <p:spTgt spid="29"/>
                                        </p:tgtEl>
                                        <p:attrNameLst>
                                          <p:attrName>ppt_h</p:attrName>
                                        </p:attrNameLst>
                                      </p:cBhvr>
                                      <p:tavLst>
                                        <p:tav tm="0">
                                          <p:val>
                                            <p:strVal val="#ppt_h"/>
                                          </p:val>
                                        </p:tav>
                                        <p:tav tm="100000">
                                          <p:val>
                                            <p:strVal val="#ppt_h"/>
                                          </p:val>
                                        </p:tav>
                                      </p:tavLst>
                                    </p:anim>
                                    <p:animEffect transition="in" filter="fade">
                                      <p:cBhvr>
                                        <p:cTn id="33" dur="1000"/>
                                        <p:tgtEl>
                                          <p:spTgt spid="29"/>
                                        </p:tgtEl>
                                      </p:cBhvr>
                                    </p:animEffect>
                                  </p:childTnLst>
                                </p:cTn>
                              </p:par>
                              <p:par>
                                <p:cTn id="34" presetID="50" presetClass="entr" presetSubtype="0" decel="100000" fill="hold" grpId="0" nodeType="withEffect">
                                  <p:stCondLst>
                                    <p:cond delay="450"/>
                                  </p:stCondLst>
                                  <p:childTnLst>
                                    <p:set>
                                      <p:cBhvr>
                                        <p:cTn id="35" dur="1" fill="hold">
                                          <p:stCondLst>
                                            <p:cond delay="0"/>
                                          </p:stCondLst>
                                        </p:cTn>
                                        <p:tgtEl>
                                          <p:spTgt spid="30"/>
                                        </p:tgtEl>
                                        <p:attrNameLst>
                                          <p:attrName>style.visibility</p:attrName>
                                        </p:attrNameLst>
                                      </p:cBhvr>
                                      <p:to>
                                        <p:strVal val="visible"/>
                                      </p:to>
                                    </p:set>
                                    <p:anim calcmode="lin" valueType="num">
                                      <p:cBhvr>
                                        <p:cTn id="36" dur="1000" fill="hold"/>
                                        <p:tgtEl>
                                          <p:spTgt spid="30"/>
                                        </p:tgtEl>
                                        <p:attrNameLst>
                                          <p:attrName>ppt_w</p:attrName>
                                        </p:attrNameLst>
                                      </p:cBhvr>
                                      <p:tavLst>
                                        <p:tav tm="0">
                                          <p:val>
                                            <p:strVal val="#ppt_w+.3"/>
                                          </p:val>
                                        </p:tav>
                                        <p:tav tm="100000">
                                          <p:val>
                                            <p:strVal val="#ppt_w"/>
                                          </p:val>
                                        </p:tav>
                                      </p:tavLst>
                                    </p:anim>
                                    <p:anim calcmode="lin" valueType="num">
                                      <p:cBhvr>
                                        <p:cTn id="37" dur="1000" fill="hold"/>
                                        <p:tgtEl>
                                          <p:spTgt spid="30"/>
                                        </p:tgtEl>
                                        <p:attrNameLst>
                                          <p:attrName>ppt_h</p:attrName>
                                        </p:attrNameLst>
                                      </p:cBhvr>
                                      <p:tavLst>
                                        <p:tav tm="0">
                                          <p:val>
                                            <p:strVal val="#ppt_h"/>
                                          </p:val>
                                        </p:tav>
                                        <p:tav tm="100000">
                                          <p:val>
                                            <p:strVal val="#ppt_h"/>
                                          </p:val>
                                        </p:tav>
                                      </p:tavLst>
                                    </p:anim>
                                    <p:animEffect transition="in" filter="fade">
                                      <p:cBhvr>
                                        <p:cTn id="38" dur="1000"/>
                                        <p:tgtEl>
                                          <p:spTgt spid="30"/>
                                        </p:tgtEl>
                                      </p:cBhvr>
                                    </p:animEffect>
                                  </p:childTnLst>
                                </p:cTn>
                              </p:par>
                              <p:par>
                                <p:cTn id="39" presetID="50" presetClass="entr" presetSubtype="0" decel="100000" fill="hold" grpId="0" nodeType="withEffect">
                                  <p:stCondLst>
                                    <p:cond delay="850"/>
                                  </p:stCondLst>
                                  <p:childTnLst>
                                    <p:set>
                                      <p:cBhvr>
                                        <p:cTn id="40" dur="1" fill="hold">
                                          <p:stCondLst>
                                            <p:cond delay="0"/>
                                          </p:stCondLst>
                                        </p:cTn>
                                        <p:tgtEl>
                                          <p:spTgt spid="31"/>
                                        </p:tgtEl>
                                        <p:attrNameLst>
                                          <p:attrName>style.visibility</p:attrName>
                                        </p:attrNameLst>
                                      </p:cBhvr>
                                      <p:to>
                                        <p:strVal val="visible"/>
                                      </p:to>
                                    </p:set>
                                    <p:anim calcmode="lin" valueType="num">
                                      <p:cBhvr>
                                        <p:cTn id="41" dur="1000" fill="hold"/>
                                        <p:tgtEl>
                                          <p:spTgt spid="31"/>
                                        </p:tgtEl>
                                        <p:attrNameLst>
                                          <p:attrName>ppt_w</p:attrName>
                                        </p:attrNameLst>
                                      </p:cBhvr>
                                      <p:tavLst>
                                        <p:tav tm="0">
                                          <p:val>
                                            <p:strVal val="#ppt_w+.3"/>
                                          </p:val>
                                        </p:tav>
                                        <p:tav tm="100000">
                                          <p:val>
                                            <p:strVal val="#ppt_w"/>
                                          </p:val>
                                        </p:tav>
                                      </p:tavLst>
                                    </p:anim>
                                    <p:anim calcmode="lin" valueType="num">
                                      <p:cBhvr>
                                        <p:cTn id="42" dur="1000" fill="hold"/>
                                        <p:tgtEl>
                                          <p:spTgt spid="31"/>
                                        </p:tgtEl>
                                        <p:attrNameLst>
                                          <p:attrName>ppt_h</p:attrName>
                                        </p:attrNameLst>
                                      </p:cBhvr>
                                      <p:tavLst>
                                        <p:tav tm="0">
                                          <p:val>
                                            <p:strVal val="#ppt_h"/>
                                          </p:val>
                                        </p:tav>
                                        <p:tav tm="100000">
                                          <p:val>
                                            <p:strVal val="#ppt_h"/>
                                          </p:val>
                                        </p:tav>
                                      </p:tavLst>
                                    </p:anim>
                                    <p:animEffect transition="in" filter="fade">
                                      <p:cBhvr>
                                        <p:cTn id="43" dur="1000"/>
                                        <p:tgtEl>
                                          <p:spTgt spid="31"/>
                                        </p:tgtEl>
                                      </p:cBhvr>
                                    </p:animEffect>
                                  </p:childTnLst>
                                </p:cTn>
                              </p:par>
                              <p:par>
                                <p:cTn id="44" presetID="50" presetClass="entr" presetSubtype="0" decel="100000" fill="hold" grpId="0" nodeType="withEffect">
                                  <p:stCondLst>
                                    <p:cond delay="1250"/>
                                  </p:stCondLst>
                                  <p:childTnLst>
                                    <p:set>
                                      <p:cBhvr>
                                        <p:cTn id="45" dur="1" fill="hold">
                                          <p:stCondLst>
                                            <p:cond delay="0"/>
                                          </p:stCondLst>
                                        </p:cTn>
                                        <p:tgtEl>
                                          <p:spTgt spid="32"/>
                                        </p:tgtEl>
                                        <p:attrNameLst>
                                          <p:attrName>style.visibility</p:attrName>
                                        </p:attrNameLst>
                                      </p:cBhvr>
                                      <p:to>
                                        <p:strVal val="visible"/>
                                      </p:to>
                                    </p:set>
                                    <p:anim calcmode="lin" valueType="num">
                                      <p:cBhvr>
                                        <p:cTn id="46" dur="1000" fill="hold"/>
                                        <p:tgtEl>
                                          <p:spTgt spid="32"/>
                                        </p:tgtEl>
                                        <p:attrNameLst>
                                          <p:attrName>ppt_w</p:attrName>
                                        </p:attrNameLst>
                                      </p:cBhvr>
                                      <p:tavLst>
                                        <p:tav tm="0">
                                          <p:val>
                                            <p:strVal val="#ppt_w+.3"/>
                                          </p:val>
                                        </p:tav>
                                        <p:tav tm="100000">
                                          <p:val>
                                            <p:strVal val="#ppt_w"/>
                                          </p:val>
                                        </p:tav>
                                      </p:tavLst>
                                    </p:anim>
                                    <p:anim calcmode="lin" valueType="num">
                                      <p:cBhvr>
                                        <p:cTn id="47" dur="1000" fill="hold"/>
                                        <p:tgtEl>
                                          <p:spTgt spid="32"/>
                                        </p:tgtEl>
                                        <p:attrNameLst>
                                          <p:attrName>ppt_h</p:attrName>
                                        </p:attrNameLst>
                                      </p:cBhvr>
                                      <p:tavLst>
                                        <p:tav tm="0">
                                          <p:val>
                                            <p:strVal val="#ppt_h"/>
                                          </p:val>
                                        </p:tav>
                                        <p:tav tm="100000">
                                          <p:val>
                                            <p:strVal val="#ppt_h"/>
                                          </p:val>
                                        </p:tav>
                                      </p:tavLst>
                                    </p:anim>
                                    <p:animEffect transition="in" filter="fade">
                                      <p:cBhvr>
                                        <p:cTn id="4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30" grpId="0"/>
      <p:bldP spid="31" grpId="0"/>
      <p:bldP spid="32" grpId="0"/>
      <p:bldP spid="28" grpId="0"/>
      <p:bldP spid="28" grpId="1"/>
    </p:bldLst>
  </p:timing>
</p:sld>
</file>

<file path=ppt/tags/tag1.xml><?xml version="1.0" encoding="utf-8"?>
<p:tagLst xmlns:p="http://schemas.openxmlformats.org/presentationml/2006/main">
  <p:tag name="KSO_WM_MEDIACOVER_FLAG" val="1"/>
  <p:tag name="KSO_WM_UNIT_MEDIACOVER_BTN_STATE" val="1"/>
  <p:tag name="KSO_WM_UNIT_MEDIACOVER_BTNRECT" val="6924*3774*551*55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p="http://schemas.openxmlformats.org/presentationml/2006/main">
  <p:tag name="KSO_WM_MEDIACOVER_FLAG" val="1"/>
  <p:tag name="KSO_WM_UNIT_MEDIACOVER_BTN_STATE" val="1"/>
  <p:tag name="KSO_WM_UNIT_MEDIACOVER_BTNRECT" val="5626*2782*551*55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xml><?xml version="1.0" encoding="utf-8"?>
<p:tagLst xmlns:p="http://schemas.openxmlformats.org/presentationml/2006/main">
  <p:tag name="KSO_WM_MEDIACOVER_FLAG" val="1"/>
  <p:tag name="KSO_WM_UNIT_MEDIACOVER_BTN_STATE" val="1"/>
  <p:tag name="KSO_WM_UNIT_MEDIACOVER_BTNRECT" val="5670*2756*551*55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xml><?xml version="1.0" encoding="utf-8"?>
<p:tagLst xmlns:p="http://schemas.openxmlformats.org/presentationml/2006/main">
  <p:tag name="KSO_WM_MEDIACOVER_FLAG" val="1"/>
  <p:tag name="KSO_WM_UNIT_MEDIACOVER_BTN_STATE" val="1"/>
  <p:tag name="KSO_WM_UNIT_MEDIACOVER_BTNRECT" val="5992*3034*551*55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5.xml><?xml version="1.0" encoding="utf-8"?>
<p:tagLst xmlns:p="http://schemas.openxmlformats.org/presentationml/2006/main">
  <p:tag name="KSO_WM_UNIT_PLACING_PICTURE_USER_VIEWPORT" val="{&quot;height&quot;:5032,&quot;width&quot;:8278}"/>
</p:tagLst>
</file>

<file path=ppt/tags/tag6.xml><?xml version="1.0" encoding="utf-8"?>
<p:tagLst xmlns:p="http://schemas.openxmlformats.org/presentationml/2006/main">
  <p:tag name="KSO_WM_UNIT_PLACING_PICTURE_USER_VIEWPORT" val="{&quot;height&quot;:7295,&quot;width&quot;:15840}"/>
</p:tagLst>
</file>

<file path=ppt/tags/tag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8.xml><?xml version="1.0" encoding="utf-8"?>
<p:tagLst xmlns:p="http://schemas.openxmlformats.org/presentationml/2006/main">
  <p:tag name="KSO_WM_MEDIACOVER_FLAG" val="1"/>
  <p:tag name="KSO_WM_UNIT_MEDIACOVER_BTN_STATE" val="1"/>
  <p:tag name="KSO_WM_UNIT_MEDIACOVER_BTNRECT" val="2971*3409*344*344"/>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3NjcwOTc5ODU4NiIsCiAgICJHcm91cElkIiA6ICI1NzY1NTQ1OCIsCiAgICJJbWFnZSIgOiAiaVZCT1J3MEtHZ29BQUFBTlNVaEVVZ0FBQVRvQUFBSFlDQVlBQUFEZHppVFZBQUFBQ1hCSVdYTUFBQXNUQUFBTEV3RUFtcHdZQUFBZ0FFbEVRVlI0bk8zZGQxZ1UxK0krOEhkWEFVV0tna3JVY0JWTHNDdUx4bGdpR0ExUmM2MUVvMFNqQWdZcnhHdkVFa21zTVNwR1k5Y29Fa0ZGQWtiRm9IeUR2UUFTd1BLeklCTEVHalNDRWFUc3l1N3ZEeTU3V2Jhd0NMb3d2Si9udWMrRm1UTm56eEI1T1hQT21SbUFpSWlJaUlpSWlJaUlpSWlJaUlpSWlJaUlpSWlJaUlpSWlJaUlpSWlJaUlpSWlJaUlpSWlJaUlpSWlJaUlpSWlJaUlpSWlJaUlpSWlJaUlpSWlJaUlpSWlJaUlpSWlJaUlpSWlJaUlpSWlJaUlpSWlJaUlpSWlJaUlpSWlJaUlpSWlJaUlpSWlJaUlpSWlJaUlpSWlJaUlpb1JoTVp1Z0dWUU96bzZPaXVVQ2pHQTJnUG9LR2hHMFJVaGZ3TjRMcElKQXBLU0VnSUFDQTNkSU1Nb2JvSG5WZ2lrUndDOEc5RE40U29Hb2hJVEV3Y2pob1lkdFU2NkJ3ZEhUMFZDc1ZQclZ1M3hyeDU4L0RPTysrZ1hyMTZobTRXVVpYeDRzVUwzTHAxQzk5Ly96MXUzNzROaFVMaG1aU1V0TlBRN1hyVHhJWnVRRVg4OTNJVjgrYk5nNE9EQTBPT3FKUjY5ZXJCd2NFQmMrZk9CUUNJUktMeEJtNlNRVlRyb0VQUm1CemVlZWNkUTdlRHFFb3I4VHZTd1pEdE1KVHFIblFOQWJBblIxUUdNek96NGk5cjVHUmRkUTg2SXFJeU1laUlTUEFZZEVRa2VBdzZJaEk4QmgwUkNSNkRqb2dFajBGSFJJTEhvQ01pd1dQUUVaSGdNZWlJU1BBWWRFUWtlQXc2SWhJOEJoMFJDUjZEam9nRWowRkhCcEdhbW9wVnExWkJLcFVhdWlsVUE5UTJkQU9vNnJsNzl5N2s4dksvVnFCRml4WjZsNzF5NVFyMjc5OFBNek16VEpzMnJkeWZSVlFlRERwU00zNzhlT1RrNUpUN3VJU0VCSlh2dzhMQ3RKYVZ5K1V3TVRIQnRXdlhkSlp6Y1hHQmhZVkZ1ZHRDVkJLRGp0U2NQbjI2WE9XRGdvS3didDA2dGUwclZxd284OWpZMkZqRXhzWnEzZS9nNE1DZ293cGowSkVhbVV3R21VeFdydkthbE96aFpXWm1ZdVhLbGZEMDlFU2JObTNVeW1abVptTCsvUG53OGZGQisvYnR5OTlvSWgwWWRLVG14eDkveEw1OSt5cTFUaE1URTF5L2ZoMWZmLzAxZ29PRFlXeHNyTEovL2ZyMVNFeE1SRlpXVnFWK0xoSEFvQ01OcGt5Wmd2SGo5WDhyM29FREI3Qmp4dzZWYmRIUjBXcmxldmZ1amNqSVNCdytmQmoxNjlkWGJzL0l5RUJFUkFSNjllcUZ2THc4dFdQZmYvOTltSmlZbFBNc2lQNkhRVWRxek16TVNyNDFTcS95cFJXL1IxUVRiV04zRnk1Y3dJVUxGOVMyUjBaR3dzYkdSdS8yRUpYR29DTUFRSFoyTnB5ZG5TdFVoNk9qby9McjQ4ZVBWN0JGLzhQSkNLb29CaDBCS0hvM2JuaDRPSUNpaVFFckt5dTFNdnYyN1VOWVdCajI3dDJyOFZLeXNMQVF0V3JWQWdEbHBXbFdWaFl5TXpQTDNSNHJLeXMwYU5DZzNNY1JhY0tnSXdDQVdDeEdpeFl0a0p5Y2pKa3paOExOelExZVhsNm9YZnQvLzBRc0xTMEJBSW1KaVJnN2Rxeks4V0ZoWWRpM2J4OENBZ0tVNVFBZ1BEd2NXN1pzS1hkN3BrNmRDazlQejFjOEd5SlZERHBTMGJScFUvVHMyUk1CQVFHSWk0dkQ5OTkvajZaTm02cVUyYlp0Ry9yMzc0L0dqUnNqT3pzYksxYXNRRlJVRkt5c3JKQ2VubzdPblR1cjFSc1VGS1IzRzhvekVVS2tEd1lkcVRBM040ZS92ei8yN05tREgzLzhFVDQrUGdnTkRZVklKRktXVVNnVW1EdDNManc5UGJGOCtYSmtaR1RBeGNVRjgrYk5VK25ObGNTMWNXUklERHJTNkxQUFBvTzl2VDJrVWlsU1VsSVFIeCt2M0RkdjNqd3NYTGdRM3Q3ZXNMYTJocisvUC9yMTY2ZXp2c2pJeU5mZFpDS3RHSFNrMFlzWEw1Q2VubzVEaHc3aDJyVnJNRFUxeFpneFl3QUFnd1lOd3AwN2Q3Qmp4dzdVcTFjUFRabzBLYk0rUHorLzE5MWtJcTBZZEtSVVdGaUl1TGc0L1BiYmJ6aDU4aVFLQ2dwZ1kyTURUMDlQREJzMkRBY1BIbFNXblRwMUt1clVxWVBObXpkai9QanhHRDU4T0NaT25JaG16WnBwckx2MERmKzZsRnltUWxRWkdIUUVBRWhQVDRlSGh3ZXlzckpRdTNadDlPM2JGeU5Hak1CNzc3MEhzYmpvc1lXbEg5MDBhZElrZE9yVUNVdVdMTUdCQXdkdzhPQkJ2UHZ1dTNCeWNvS3JxNnR5cVFtUm9USG9DQUJnYTJ1TGxpMWJvbGV2WGhnNmRDaXNyS3hRVUZDQXJLd3NXRnBhUWlxVklqRXhFWFhxMUZFNXJsdTNiZ2dQRDBkNGVEajI3dDJMMk5oWW1KbVpZZlRvMFNybDJFc2pRMkxRRVlDaWRYVGJ0MjlYMmZiNDhXTU1IejVjWmR1QUFRUFVqalV5TXNLWU1XTXdldlJvSkNZbXdzN09UcTNNb2tXTDlHNUxlY29TNllOQlIxbzFhOVlNa3laTlFtRmhJUUNnU1pNbUdEcDBxTmJ5WXJFWTNicDFVOW5tNE9BQUR3OFBEQmt5Uk8vUGZmcjBLUndjSEY2dDBVUWFpTW91VW5WSkpCSUZVTDZCYnFLYXFuajRJREV4c1ZyLzNyOEt2aHlIaUFTUFFVZEVnc2VnSXlMQlk5QVJrZUF4NkloSThCaDBSQ1I0RERvaUVqd0dIUkVKSG9PT2lBU1BRVWRFZ3NlZ0l5TEJZOUFSa2VBeDZJaEk4QmgwUkNSNDFUM29GSUQ2STc2SlNGV0ozeEdGSWR0aEtOVTk2TklBNE5telo0WnVCMUdWbHBXVlZmemxuNFpzaDZGVTk2QzdBZ0JuenB3eGREdUlxclN6Wjg4V2YzbkZrTzB3bEdyOXBORnUzYm81eU9YeWVDTWpJL0d3WWNORTc3enpEc3pNekF6ZExLSXFJeWNuQjdkdTNjS2hRNGNVTXBsTUxwZkx1MTI2ZE9tU29kdjFwbFhyb0FNQWlVUXlFY0FHQUV3NElpMUVJbEcyUXFId1RreE1ERFIwV3d5aDJnY2RBSFRwMHFXWldDd2VJaEtKT2dCb1pPajJFRlVoVHhRS3hUVzVYQjV4K2ZMbEI0WnVESkZnU0NRU1JmR0xpNGlxZ3VvK0dVRkVWQ1lHSFJFSkhvT09pQVNQUVVkRWdzZWdJeUxCWTlBUmtlQXg2SWhJOEJoMFJDUjRERG9pRWp3R0hSRUpIb09PaUFTUFFVZEVnc2VnSXlMQlk5QVJrZUF4NkloSThCaDBSQ1I0RERvaUVqd0dIUkVKSG9PT2lBU1BRVWRFZ3NlZ0l5TEJZOUFSa2VBeDZJaEk4QmgwUkNSNElrTTNnS3EzVWFORzFYcnk1SWxSeVczUG56L1BBd0FMQzR1NkpiYzNhdFJJOXNzdnZ4Uyt5ZllSQVVCdFF6ZUFxcmM3ZCs0MExTd3N2S3RwWDNIZ0Zjdk16TFFGY1ArTk5JeW9CRjY2VW9YRXg4ZmZBeENyUjlHWUsxZXVNT1RJSUJoMFZHRWlrU2k4TXNvUXZTNE1PcW93bVV4V1pvakpaTElEYjZJdFJKb3c2S2pDcmx5NWtnWWdTVWVSeFArV0lUSUlCaDFWRmwyOU9sNjJra0V4NktoUzZCcURFNHZGRERveUtBWWRWWXFFaElTYkFLNlgzaTRTaWE3OThjY2Z5UVpvRXBFU2c0NHFqVUtoVU91NXllVnk5dWJJNEJoMFZKblVRbzNMU3FncTRDMWdWSmxFRW9ra0JVQ3IvMzUvT3pFeDhSMEFDZ08yaVlnOU9xcFVDcFRvMWYyM044ZVFJNE5qMEZHbEtqbkRXbGhZeU10V0loSWtrVVFpU1pkSUpPbmcwQWhWRVh4NkNWVTJCWUFELy8xL1hyWlNsVkN0LytJNk9EakVpVVNpZHczZERxTHFRcUZRbkVwS1N1cG42SGE4YWRWNmpJNGhSMVErSXBISTJkQnRNQVJCWExvbUpDUVl1Z2xFVlo2am82T2htMkF3MWJwSFIwU2tEd1lkRVFrZWc0NklCSTlCUjBTQ3g2QWpJc0ZqMEJHUjRESG9pRWp3R0hSRUpIZ01PaUlTUEFZZEVRa2VnNDZJQkk5QlIwU0N4NkFqSXNGajBCR1I0REhvaUVqd0dIUkVKSGdNT2lJU1BBWWRFUWtlZzY2YVNVMU54YXBWcXlDVlNpdWx2cFNVRk96YXRhdFM2dEltTnpjWE1wbE1yN0xYcjE4djg5d2VQWHFFek16TVYyckw2empmdExRMDNMeDVzMUxycE1vbGlIZEdWQlYzNzk2RlhDNHY5M0V0V3JUUXUreVZLMWV3Zi85K21KbVpZZHEwYWVYK3JOS0NnNE54NU1nUk5HL2VIQjk4OEVHNWo1OC9mejZlUDMrT2pSczNRaVRTL0ZLNTk5OS9IMlBIanNWWFgzMmxzNjY3ZCs5aS9Qang4UER3MEhwdVVxa1VJMGFNd0lRSkV6QjE2dFJ5dDdlaTUxdGFYbDRldkx5OG9GQW9zSHYzYmpScDBxVENkVkxsWTlCVm92SGp4eU1uSjZmY3g1Vit1VTlZV0pqV3NuSzVIQ1ltSnJoMjdack9jaTR1THJDd3NDanpzNzI5dlhIOCtISDg4TU1QNk4yN04weE1UUFJ1ZDI1dUxrNmZQZzFuWjJkbHlGMjllaFU3ZCs2RXU3czdPbmZ1ckhkZEFCQWZIdzhBY0haMjFscm14bzBia01sazZOcTFhN25xTGxhUjg5V2tidDI2V0xKa0NXYk9uSWw1OCtZaElDQUF0V3JWcWxDZFZQa1lkSlhvOU9uVDVTb2ZGQlNFZGV2V3FXMWZzV0pGbWNmR3hzWWlOalpXNjM0SEJ3ZFlXRmdnT1RtNXpQRHQyYk1ueEdJeGtwS1NZR1JrcExWYzZiZEluVGx6QmdVRkJSZzJiSmh5MjdsejUzRDI3Rm05ZTF1NXVibDQ5T2dSZ0tLZm42V2xKVXhNVEpDYW1xb3NZMnRyaTRjUEh3SUF6cDQ5Q3dDd3NMREFuVHQzVk9wcTJyUXAwdExTS3YxOEwxMjZoT1RrWkoxMXZ2UE9PM2o1OHFYT1B6NnRXN2V1MFcvaU1pUUdYU1dTeVdSNmowVVZsOWVrWkE4dk16TVRLMWV1aEtlbko5cTBhYU5XTmpNekUvUG56NGVQancvYXQyK3Z0bi9ObWpWNnZ3NHlPanBhNS83UzlSdzRjQURObXpmSHUrLys3L1c2cDArZmhwMmRIZXp0N2ZYNnpQajRlT1VsclZ3dWgxZ3N4cGd4WTFUS0JBUUVZT0xFaVNyYlB2LzhjN1c2OXU3ZCsxck9Oem82R3Z2MjdkT3JUbDFqZGE2dXJndzZBMkhRVmFJZmYveFI3MThJZlptWW1PRDY5ZXY0K3V1dkVSd2NER05qWTVYOTY5ZXZSMkppSXJLeXNqUWU3K2ZuaDl6Y1hBQ0FRcUhBcEVtVDBMZHZYN2k3dTJ2OXpBc1hMbURqeG8yWU0yY09IQndjTkpaSlMwdERRa0lDUHZ2c00rVmxhMnBxS2xKU1VnQ285LzcyN2R1bjlyT0ppWW1CazVNVDR1UGpFUjBkamJsejUrS1hYMzdST0dhWmtKQ0F3c0pDT0RrNVlkU29VZkR4OFhtajUxdmNobGZGZ0RNc0JsMGxtakpsQ3NhUEg2OTMrUU1IRG1ESGpoMHEyelQxTW5yMzdvM0l5RWdjUG53WTlldlhWMjdQeU1oQVJFUUVldlhxaGJ5OFBMVmozMy8vZmRqYTJxcHM2OUNoQSs3ZnY2K3p4eFVaR1FrQStQREREMkZ0YmEyeFRIQndNQUNvVEVDRWg0ZERMQlpqM3J4NUtvRzhhTkVpOU9qUkE0TUdEVktwbzNidC8vM3pPM2JzR05xMmJRdHpjM000T2pwaTZkS2xHRHg0c0VyNVc3ZHVJUzh2RDEyNmROSGE5dGQxdnNYdTNidFhyaG52VnExYTZWMldYaDhHWFNVeU16T0RtWmxadWNxWE5uZnVYSzNsdFkzZFhiaHdBUmN1WEZEYkhoa1pDUnNiRzVWdGZmcjB3Y2FORzVHUmthRzJyOWo1OCtkaGIyK3Y5WmYrL3YzN2lJaUlVTm4yL1BselJFUkVvSGZ2M25CMWRWWFp0MmpSSXJSczJSSkRoZ3pSV04relo4OXc3dHc1ZUh0N3ErMVRLQlJJVDA4SEFKdzZkUW9BWUdscHFUWStWNngwYjdBeXpyZDc5KzdLQ1liWnMyZXJqQitXcGJnWE9HN2N1SEpQemxEbFlkQlZVSFoydHM1WlFuMlV2S3c1ZnZ4NEJWdjBQNXBtWFFjT0hJaE5telloSWlJQ25wNmVhdnVUazVPUmxwYUdtVE5uYXExMzgrYk5NRFkyUmw1ZW5uSmJRRUFBY25Oek1XclVxSEszODlDaFExQW9GQmcwYUpEYThoeVpUS1lXbkpyYVhhejA1V1ZsbksrVGt4T2NuSndBcUY0YWE1S2JtNHN0VzdZZ05UVlY1Yi9yckZtenRCNURyeCtEcm9McTFhdUg4UEJ3QUVVVEExWldWbXBsOXUzYmg3Q3dNT3pkdTFmamNvYkN3a0psajZINDBqUXJLK3VWRnNWYVdWbWhRWU1HV3ZlLzlkWmJjSEp5UWtoSUNOemMzR0JxYXFxeWY4K2VQVEF5TXRMYSs0cU5qVVZVVkJTOHZMeXdiZHMyNWZhOHZEeTBiZHNXdlh2M0xsZDdDd3NMc1gvL2ZqZzZPa0lxbGVMWnMyY0FpbnFJR1JrWkFJckNLeXNyQ3g5OTlCR21UNStPQ1JNbTZGMS9SYyszdEU2ZE9tbmRkLzc4ZWZqNysrUFpzMmVZTTJjT1B2MzBVNzNiU2E4WGc2NkN4R0l4V3JSb2dlVGtaTXljT1JOdWJtN3c4dkpTR1greXRMUUVBQ1FtSm1MczJMRXF4NGVGaFdIZnZuMElDQWhRbGdPS3hydTJiTmxTN3ZaTW5UcFZaNDhIQUx5OHZPRG01b1lkTzNhb1hDN2V2SGtUUjQ4ZXhjaVJJN1ZleHUzYnR3ODJOallZUDM2OFN0RE5uejlmR1V6bDhlelpNMlJrWkNBakkwTmxURzcxNnRWWXZYbzFnS0tnaTRxS2drS2h3TUNCQTh2OUdSVTVYMzM1K2ZraE1qSVNYYnAwd2RhdFc5WEdDc213R0hTVnBHblRwdWpac3ljQ0FnSVFGeGVINzcvL0hrMmJObFVwczIzYk52VHYzeCtOR3pkR2RuWTJWcXhZZ2Fpb0tGaFpXU0U5UFYzakdFNVFVSkRlYmRCM0lxUk5telp3ZFhWRlVGQVFldmZ1RFVkSFIrVG41K09iYjc2QnViazV2THk4dEI0N1lNQUFqQnc1RW5YcjFsWFpYanlncjgyZE8zZlV5alJ0MmhSZHVuUlJybzBEaW5xeVE0Y09oWitmSDF4Y1hKVGJiOTY4Q2JsY3JqWkJVWksyV2RHS25LOVVLa1YyZHJiT2N3T0t6cjk3OSs1WXVuUXB4R0l4bmo1OXFyRmNSUU9WWGcyRHJwS1ltNXZEMzk4ZmUvYnN3WTgvL2dnZkh4K0Vob2FxekVvcUZBck1uVHNYbnA2ZVdMNThPVEl5TXVEaTRvSjU4K2FwOU9aSzByUTJyako0ZTN2ajRzV0w4UFgxeGRhdFc3RjE2MWFrcHFaaTVjcVZHaSsvaTMzODhjY1FpOVZ2a2Ziejg5UDVlVEV4TVlpSmlWSFo1dUxpZ3E1ZHU2cGNUaGFQK3hrYkc2dHNuekZqaHRwYU9xRG8zdGh2dnZrR0VvbEU1K2UvNnZuR3hjWGh5eSsvMUZsM3NmajQrREo3bkJWWm9rS3Zqa0ZYeVQ3NzdEUFkyOXRES3BVaUpTVkZlVnNUQU15Yk53OExGeTZFdDdjM3JLMnQ0ZS92ajM3OSt1bXNyNnllMHFzeU5UWEZtalZyNE83dURqYzNOOGpsY25oNmVtTEFnQUU2ajlNVWNvRHVYMkJIUjhjeTczVXRMQ3pFWDMvOWhSczNiZ0FBRGg4K2pLTkhqeUk5UFIwelpzeEF6NTQ5WVdGaG9iSnM1ZW5UcDlpNGNTT2FObTJxdk16VjVsWFAxOTdlSGt1WEx0VlpCaWdLZWtkSFJ3d2ZQcnpNc3ZUbU1lZ3EyWXNYTDVDZW5vNURodzdoMnJWck1EVTFWYTcwSHpSb0VPN2N1WU1kTzNhZ1hyMTZldDBBWGxaUHFTS3lzN05oYm02TzU4K2ZReVFTd2R6Y1hHVmk1RTA0ZE9nUWR1N2NpYi8rK2d1RmhZWEs3VGR2M2tUTGxpM2g2T2dJZTN0N0xGcTBDSGZ1M01HU0pVdlFvVU1IeUdReXpKa3pCOW5aMlFnTUROVGFJeTdwVmM2M2NlUEdPaStYaS9uNStjSFcxbGF2c3ZUbU1lZ3FRV0ZoSWVMaTR2RGJiNy9oNU1tVEtDZ29nSTJORFR3OVBURnMyREFjUEhoUVdYYnExS21vVTZjT05tL2VqUEhqeDJQNDhPR1lPSEVpbWpWcnBySHU4bHpxNkx2NlBqMDlIZHUzYjBkVVZCVHExcTJMbVRObklpSWlBbXZYcmtWNGVEZ21UWnFFZ1FNSHF0MkY4VHFZbVpuQjF0WVd6czdPc0xPelE0TUdEVEI3OW16NCt2cXFoTWFRSVVPd2JOa3lUSm8wQ2U3dTduank1QW11WExtQ05XdldsTGtvdHlxZEx4a0dnNjZDMHRQVDRlSGhnYXlzTE5TdVhSdDkrL2JGaUJFajhONTc3eWt2ODBxdkRaczBhUkk2ZGVxRUpVdVc0TUNCQXpoNDhDRGVmZmRkT0RrNXdkWFY5YlgwcU9SeU9XSmlZaEFXRm9aejU4NUJvVkJnd0lBQm1EVnJGbXhzYk9EbTVvWmR1M1poOSs3ZFdMeDRNZGF0VzRkQmd3YkJ4Y1VGblR0MzF2b0lwb3JxMzc4Lyt2ZnZyL3hlMnlDK3M3TXpPbmZ1aktWTGwrS25uMzRDQUl3ZE8xYTV2cTIwTjNtK3IvSm9MbnF6R0hRVlpHdHJpNVl0VzZKWHIxNFlPblFvckt5c1VGQlFnS3lzTEZoYVdrSXFsU0l4TVJGMTZ0UlJPYTVidDI0SUR3OUhlSGc0OXU3ZGk5allXSmlabVdIMDZORXE1U3A2ajJSU1VoS2lvNlB4KysrLzQrblRweENMeGVqWHJ4L2MzZDNSdG0xYlpUbGpZMk40ZVhsaDFLaFJDQW9LUW5oNE9FSkNRaEFTRWdKcmEydjA2OWNQdnI2K0JuMEVrWldWbGJJWDV1L3ZqL0R3Y1B6clgvOVMrWm05aWZNdEtDakE0OGVQWVcxdERSTVRFNXc0Y1FJQTFHYWlxZXBnMEZXUVdDekc5dTNiVmJZOWZ2eFliVkJhMDZDM2taRVJ4b3daZzlHalJ5TXhNUkYyZG5acVpSWXRXcVIzV3pTVnZYejVNa0pDUXRDZ1FRTjgvdm5uK09TVFQ3UmVKZ05GWWVMajQ0UEpreWZqMkxGak9IandJSzVkdTRhT0hUdFdtZWVzdWJxNm9tUEhqdkQxOWNYS2xTdGhZV0dobk8xOEUrZWJuNSt2OXQ5WEpCSlYrQTRaZW4wWWRLOUJzMmJOTUduU0pPWGdlcE1tVFRCMDZGQ3Q1Y1ZpTWJwMTY2YXl6Y0hCQVI0ZUhucXYyQWVLTHZ0S1AzMWp3b1FKYU4rK1BTUVNpY29pNXJLWW1wcGk1TWlSR0RseXBNNzdSQ3Vic2JFeCt2ZnZYK1pFamIyOVBmYnMyWU9Ra0JDVjlYWnY0bnd0TFMzaDZlbUovUHg4eU9WeTFLbFRCMzM2OU5INXNBRXlyTmN6OFBLR1NDUVNCY0MxU1laU1dGZ0lrVWlrZGNrSlZTM0Z3eUNKaVluVit2ZitWYkJIUjYrc3FsektFcFdGZjRxSlNQQVlkRVFrZUF3NkloSThCaDBSQ1I2RGpvZ0VqMEZIUklMSG9DTWl3V1BRRVpIZ01laUlTUEFZZEVRa2VBdzZJaEk4QmgwUkNSNkRqb2dFajBGSFJJTEhvQ01pd1JQRTgraWlvcUlNM1FRaXFzS3E5Wk5HaTU4d1RFVDY0eE9HcXhtUlNEUk5vVkJvZnQ4ZEVha1JpVVNuRGQwR0lrR1FTQ1FLOXJhcEt1RmtCQkVKSG9PT2lBU1BRVWRFZ3NlZ0l5TEJZOUFSa2VBeDZJaEk4QmgwUkNSNEREb2lFandHSFJFSkhvT09pQVNQUVVkRWdzZWdJeUxCWTlBUmtlQXg2SWhJOEJoMFJDUjRERG9pRWp3R0hSRUpIb09PaUFTUFFVZEVnc2VnSXlMQlk5QVJrZUF4NkloSThCaDBSQ1I0RERvaUVqd0dIUkVKSG9PT2lBUlBaT2dHVVBYbTZPallVQzZYRHlpNVRTUVM3UU1BaFVJeHR1UjJzVmdjblpDUThQZWJiQjhSQU5RMmRBT29lcFBKWkhtMWE5ZmVDY0MwOUw3aXdQdXZYSmxNMXZqTnRZem9mM2pwU2hWeTVjcVZGd0NPbGxWT0pCSkYvcmNzMFJ2SG9LTUtVeWdVNFdXVmtjdmxaWlloZWwwWWRGUmh4c2JHdndHUTZpaFNZR3BxK3R1YmFnOVJhUXc2cXJDNHVMam5BUDVQUjVIL08zLytmUGFiYWc5UmFRdzZxaXhhTDAxRkloRXZXOG1nR0hSVUtVeE1UQTREZUtsaDEwdXBWSHI0VGJlSHFDUUdIVldLbUppWVRJVkNjVkxEcmhOWHIxN05ldU1OSWlxQlFVZVZSc3NsS2k5YnllQVlkRlJwakl5TURnSlFsTmdrZi9ueTVVRkR0WWVvR0lPT0trMWNYRndHZ0xNbE5wMjljdVhLWTBPMWg2Z1lnNDRxVmNuTFYzMFdFaE85Q1F3NnFsUXltZXhBOGRkeXVmeUFyckpFUk5XV1JDS0psVWdrTVladUIxRXhQcjJFS3AxSUpBcUQ2cVFFa1VGVjYrZlJPVGc0eElsRW9uY04zUTZpNmtLaFVKeEtTa3JxWitoMnZHblZlb3lPSVVkVVBpS1J5Tm5RYlRBRVFWeTZKaVFrR0xvSlJGV2VvNk9qb1p0Z01OVzZSMGRFcEE4R0hSRUpIb09PaUFTUFFVZEVnc2VnSXlMQlk5QlZncnk4UEFRRUJFQXExZlhhQkhVVEpreEFjSER3YTJyVjYzZnYzajA0T2pvaUxpN08wRTBwbDJ2WHJ1SFVxVk9ReStXVlZ1ZnMyYk94Y3VYS1Nxc1BBSDcvL1hkczJyUUpBRkJRVUlDSWlJaEtiWE5OSW9qbEplV1ZtSmlJeU1oSUxGaXdBR0p4VWRablpHUWdMeTlQN3pwYXRHaWhVdCttVFp1UW1wcUs1Y3VYNjEzSC8vdC8vdy90MjdkWDJ4NFlHSWdOR3pib1hZODJKWmZkeUdReVBIanc0Slhxc2JDd2dKV1ZsZDdsazVPVGNlZk9IWTM3V3JSb0FYdDdlN1h0MnNxTFJDSTBiOTRjQ29VQzZlbnBPc3ZvYS9QbXpmampqejllS2FCemMzT3hZY01HZlBqaGg1QklKTXJ0cDA2ZEtsY2I5QkViRzR1SWlBaE1uejRkZi96eEI1WXRXNGJRMEZBc1hyd1lMVnUyck5UUEVyb2FHWFMzYjkvR3I3LytDa3RMUzh5Y09STUFzR2pSSWx5OGVGSHZPa3FHU08vZXZlSHE2b3J3OEhDMGJkc1c0OGVQcjVSMnpwOC9YK1Y3dVZ5T2YvNzVCdzBhTk5CNVhFeE1ERTZkT3FXeTdlN2R1eGc5ZXZRcnRXUHMyTEg0NnF1djlDNGZFUkdCZmZ2MmFkdzNkdXhZdGFBckxDeUVxNnVyeHZMR3hzYUlpWWxCWGw2ZTFqSmlzUmp4OGZGNnQrK2ZmLzZCcGFXbDN1Vkxpb3lNUkdob0tGcTJiS2tTZEs5RG5UcDFVRmhZQ0tEbzM5anUzYnN4Yjk0OFRKNDhHUkVSRVRBMVZYdG5PR2xSSTROdTlPalJ1SERoQW43KytXZDA2ZElGZmZ2MnhaWXRXd0FBang4L1JseGNIQVlQSG94YXRXb0JBSjQvZjQ2QWdBRHMzNzhmdHJhMm1ESmxpbHFkLy9uUGZ4QVhGNGNOR3phZ2MrZk82TktsUzRYYitja25uNmg4SHhBUWdEMTc5aUE0T0JodnYvMjIxdU55Y25MVWdxNVZxMWF2dExDNklvdE1EeDVVZmVibThPSERkWmIvN3J2djhORkhINmtjWC9weWNPWEtsUmd3WUlCS21mTDBvb0dpM251VEprM0tkUXhROUljbUpDUUVwcWFtR0R4NGNMbVBMK254NDhmSXl0TDloUG5jM0Z3QXdJMGJONVJYSG41K2ZraEpTY0c5ZS9kUXYzNTkyTmpZVktnZE5VV05ERHFnNkIvTXFGR2pzR1RKRWh3K2ZGajUxL0hxMWF0WXYzNDlkdXpZQVE4UER6eCsvQmk3ZCs5R3c0WU44ZTIzMzhMRnhVWDVqNjZrT25YcTROdHZ2OFhodzRkaGEydUxVNmRPWWZiczJXVzJJelEwRktHaG9jcnZ0WVhScFV1WHNHM2JOcno5OXR0NCtmS2x4a3U5QmcwYXZISlBSVi9KeWNsd2MzTlQyVFp0MmpUbDF5WGJiMnRyKzFyYjhpcGV2SGlCek14TWRPN2N1ZHpISGoxNkZHbHBhYkN6czlNNHR2cnMyVE5zMjdaTjYvR1RKMDlXL3R2WnZYdTMxbDV2YWVQR2pkTzQzZFhWRlFzV0xOQ3JqcHF1eGdhZHRiVTFGaTFhQkV0TFM1aWFtaUluSndkLy8vMDNXclZxaFkwYk55STBOQlRMbGkxRFlXRWhldmJzaVZtelpxRldyVnE0ZS9jdUFLQjU4K1lRaVZTZmlTQ1JTSlNYTTIzYXRJR3ZyNi9PTnF4YXRRb1NpVVNsaDZKSmVubzY1c3lab3d3NGJaZHcwNlpOZzRlSGg5WjZ2djMyV3h3NWNrVG5aNVhGenM0TzRlRkZ6OU04ZnZ3NE5tL2VqRysvL2ZhVmdxTzBCUXNXcVAzaUdoc2JxM3cvZCs1Y3RlTTAvZUhSNXZidDJ3Q0tBcnM4OHZQenNYWHJWZ0JBV2xvYXRtL2ZybGJtbjMvKzBiaTltS2VucDlvMlhlV2pvNk1SR2hxSzFhdFhhL3dEMXJCaFEzMmFUcWpCUVFjQWZmdjJWWDRkSFIyTnBVdVhhaXdYRXhPRG1CalZ4NnVkUFh0VzV4aEpzMmJOOE9tbm4wSXFsYXI5c2haYnRXb1ZXcmR1alU4Ly9WUnJQV2xwYVpnNmRTcWVQMytPdG0zYll2djI3YWhYcjU1eS82TkhqNVE5cXJJdURXZk9uSWxKa3licExGTmE2VkExTmpaV1RzVDgrZWVmQUFBYkd4dVZ5WmxYTld2V0xQVHAwMGY1ZlhSME5IYnUzS2t5U1RSbnpoems1T1RBenM0T3JWcTFRblIwdE01ZVZHbFhyMTRGVVBSeisvUFBQL1VlMU4rd1lRTWVQbndJSHg4ZmZQNzU1MnI3SFIwZDBieDVjeHc0VUw1bmplb2FHaWp1dGR2YjI2TlpzMmJscXBkVTFiaWdpNGlJd0xObno1VGZsNTQ0S0hucGRmRGdRU3hkdWxSbFcxUlVsRXF2SXk0dVR1WFN6Y1BEUS9uOTVjdVg0ZXZyaS9YcjEydWNhU3pMMDZkUDRlN3VqcmZmZmh1N2R1M0M5OTkvajBtVEp1SDc3NzlIeTVZdEVSMGRqZSsrK3c0dFdyU0F2NzkvbVRPakRSczJyTFJlZ0ZRcXhZVUxGd0FBTDErK1JHNXU3aXNQam90RUl2VHYzeCtkT25WU0NjejMzMzhmdFd2WGhyZTNOenAyN0lpcFU2ZWllL2Z1OFBiMlJrNU9EdGF1WFlzZVBYb2dPenRiNzgrS2k0dURXQ3lHa1pFUmpoOC9ybGZRblQ5L0h2djM3MGU3ZHUyMFhrYStEbVptWmdDZ2NuNVBuanpCOTk5L2o4bVRKNk50MjdadnJDM1ZYWTBMdXFDZ0lLU21waXEvTHgxMEpjZSsvdjc3YjdWdFQ1NDhVU2x2WjJlbm5CMWRzV0tGeXI2V0xWdkMyTmdZdnI2KzJMTm5qL0lmcnI2c3JhMnhZc1VLU0NRU0dCc2JZODJhTlZpL2ZqM0dqaDJMVnExYUlTVWxCUjRlSHBnOGViSnk0a1NiUjQ4ZTRjcVZLK1g2ZkV1b24wZ0FBQ0FBU1VSQlZGM09uRG1Ebkp3Y0FNQ2FOV3RnWVdHQmpSczNsdnNjNVhJNTd0NjlxL3pqVVBKbmJXSmlBaWNuSit6Y3VSTmR1M1pWWHVKLzlkVlg4UGYzeDl5NWM3RjE2MWFNR0RFQ2QrN2NRZE9tVGJYMm5vR2lTWnI0K0hoMDdkb1ZEUm8wUUVSRUJEdzlQZFdHSUVxNmUvY3U1cytmajdwMTYyTEpraVhsdWt6V2g2WWUzZkRodytIbjU0ZjY5ZXNEZ01xa3hhRkRoM0RxMUNtTnZVclNyc1lGWGZIQS83WnQyelNPajJnYS85STJKZ1lBalJzM1ZzNk9sZzQ2YzNOekxGdTJESjZlbmxpMGFCSDgvZjNMM2Q3MzNuc1BVcWtVOGZIeE9IZnVIRTZjT0FGalkyTmw3K20zMzM3RG8wZVAwTDU5ZTdSdTNSci8rdGUvTk5hVGxKUUVQeisvY24rK05pRWhJZWpXclJzdVhyeUlqei8rR0lHQmdaZ3laWXB5OWxwWGVKVDA0c1VMblQvZllnRUJBUWdJQ0ZEYlhuTEpUR0JnSURwMTZxUzFqbVBIamtFbWsrR0REejVBbzBhTmNQejRjWncvZjE3bGNybTBSbzBhNGUyMzM4WVhYM3hScVd2WEZBb0ZhdFdxcFZ6ZVZHemp4bzJvVTZjT2dLSS9kRURSREMxUTFJdmV2MzgvT25Ub1VDbXoralZKalF1NnNwVDMwclVzWGJwMHdjU0pFeEVRRUlDUWtCQ01HVE5HNzJQUG5qMkxYYnQyNGNhTkd4Q0pST2pSb3dlbVRwMktmdjM2d2RUVUZKbVptVGg5K2pUT25UdUh6WnMzSXljbkI0Nk9qdWpWcTVkYVhZTUhEOWE2Sk9MNjlldDQ5dXlaeHVQV3JsMnJ0bDdzOHVYTHl1QzhlUEVpT25ic2lKVXJWK0s3Nzc3RDgrZlBVVmhZcUxOblZaSzV1Ym5HbWVaYnQyNGhMQ3dNdi83Nkt4WXNXSURjM0Z4czJyUUo3dTd1R0QxNk5Dd3NMUFNxdjVoQ29jRCsvZnRoYkd5TXdZTUh3OVRVRkZaV1Z0aXhZNGZPb0t0YnR5NTI3dHlKdW5Ycmxqa1dxR3ZXdFZ1M2JpcTlONWxNQmxOVFU3VXJpdlhyMXl1RHJuZ0p6TU9IRHdFQXYvenlDekl6TTdGbzBhSXl6NWRVTWVqZWdDKysrQUt4c2JIbEhzTnExNjRkT25mdURFOVBUemc2T21MejVzMzQ5ZGRma1pDUWdPYk5tNk5GaXhhUVNDUVlPblFvUkNJUlVsSlNZR3BxaXVQSGo2dlY5ZlRwVXdRRUJNREh4MGN0aEpZdFd3YXBWS294NklwN05NVVVDZ1hXcmwwTE96czdsVi9jWHIxNklUdzhIQ1ltSnNqTnpkVTdpUDcrKzI4OGZQZ1FEeDQ4UUhwNk9sSlNVbkQxNmxWa1ptYWllL2Z1MkxGamg3TDNZbWRuaC9YcjErT25uMzVDcDA2ZDBMWnRXelJyMWd5V2xwWXdNVEZCczJiTnRJNWJSVVZGNGM4Ly84U1FJVU9VTTVpalJvM0N0bTNiRUIwZHJYUG11MjdkdWdCMHo1QUNaYys2bHZ4NTVlVGtxRjNtUzZWU3lPVnk1ZWZWcTFjUDF0Yld1SFBuRHY3NTV4L2x6NkozNzk0NjIwSHFHSFNsYUJvenFlaVRXWTJNalBEenp6K1hlM3luWWNPRytQTExMNVhmZCtqUUFVRFJjcE9FaEFROGVQQUFDb1VDQ3hjdXhJZ1JJM1JPZU55K2ZSdGhZV0ZJVDAvSDJyVnJZV1JrQktCb01YUktTZ3FhTkdtaU5rTWNHaHFLdFd2WDR2YnQyOHBleE1XTEYzSDE2bFdOTTlRbUppWUFpaGJrdnZYV1d6clBUYUZRUUNRUzRjQ0JBOWkyYlJ2RVlqRnNiVzNScmwwN2ZQSEZGK2pUcDQ5YUhiMTY5VUt2WHIxdzdkbzFuRDkvSGxldlhzV0pFeWZ3K1BGaktCUUtyYjJwRnk5ZVlQMzY5YWhWcXhZbVQ1NnMzTzdtNW9aOSsvWmg5ZXJWNk5HakI4ek56WFcyV2RlQzYvTE91bVptWnFwTkRMMTQ4UUlBVkdiVjI3WnRpNnRYcjJMVnFsWEl5Y25SdUx5R3lzYWdLNlY0alJoUXRMeGh5NVl0S3R2T25UdUh0V3ZYbHJ2ZTBpRlhQTUNzVC9qRng4ZmorZlBuYU5HaUJkNS8vMzNsWC95OHZEeWtwcWJxdGJTalI0OGVXTHg0TVJZdVhJajU4K2RqMWFwVkVJdkZPSGJzR09SeU9SNDhlSUJ0MjdZcHg0ekN3c0t3YXRVcXZQdnV1eXFYNnUzYnQwZVhMbDB3Y09CQXJmZk8zcjU5Ry8zNjZYNy95c1dMRjVXM05QWHQyeGVmZmZZWjB0UFRrWjZlam1QSGpxbVVUVWhJUUdGaElkNTlWL3NyUW43NzdUZXQ0YnB5NVVwa1pHUmcvUGp4S3NzMHpNek1NR1hLRkt4YXRRb0xGeTdFMnJWckszMnlRWnY3OSsrcmpiTVZ6NjZXREZ4SFIwZWNQMzhleDQ0ZHc3aHg0NVIvekdReW1mS1BGWldOUVZkS3lkQW8vb3RyWTJNRGhVS0JPblhxNFBuejV3Q0EyclhMOTZPVHkrV1lOV3NXek16TVlHeHNqQnMzYmdEUTcrNkJvS0FneE1URUtKOWNZVzF0amViTm02Tmx5NVpvMmJJbDh2THkwS3BWcXpLWGx3d2NPQkQzNzkvSHRtM2JrSlNVaEhidDJpRXdNQkJ2di8wMmV2ZnVqWjkvL2hudDJyVkRwMDZkbEdOemE5ZXVWZW5sbVp1Ylk4T0dEVm9ESVNVbEJWbFpXV1gyZ3JPenN4RWJHd3VaVEthODNQVHg4VkZaMjNqeTVFbHMzTGhSNWJqU2ErM09uRG1ESDMvOFVXdklCUWNINDdmZmZrUHo1czB4ZGVwVXRmMmpSbzFDVkZRVXpwMDdCMzkvL3pJWGVWZUc3T3hzUEhyMENDTkhqbFRaWHZ5SG8zaTJGWUF5Mk96czdEQjkrblRsOXMyYk4rUDI3ZHVWOHZDSG1xQkdCbDErZnI3eXlSVUZCUVhLU3k1dDR1TGlWRzduNnRxMXE5bzRWL0Y5bmNVRHg2V0p4V0xjdjM4ZjZlbnBVQ2dVTURZMmhyT3pNNFlORzFabWU5ZXZYdytaVElhSER4OGlMUzBOZCs3Y1FVcEtDcEtTa3ZEcnI3K2lzTEFRSDN6d0FWYXZYbDFtWFo2ZW51alRwdzlhdFdxRmVmUG1JU01qQXl0WHJrU2ZQbjF3K2ZKbExGaXdBQXNYTHNTT0hUdGdaMmVuSEJndnFlU2xWV20vL2ZZYlRFeE15aHhIeXN6TUJLQzZ1cjlodzRZYS85Q1UxS2hSSTVVeTE2OWYxL29aWVdGaFdMZHVIVXhOVGVIdjc2L3h2N05ZTE1hS0ZTc3didHc0N04rL0gvbjUrWmcvZi81cjdTMFZYd0ozN05nUng0OGZSMTVlSGt4TVRCQVVGQVN4V0l4Mjdkb0JLRm9TdEdUSkVnQkY0MzhsSDlIMDhPRkQvUFhYWDYrdGpVSlQ0NEl1UHo4ZlBqNCt1SG56SmhvM2JvejU4K2RqeVpJbGtFZ2thck5aclZxMXd0aXhZeUdSU0xCdzRVTElaRExVcTFjUHpzN09LdVVPSHo2TVpjdVdvVTJiTmpoNjlDaXNyYTB4ZmZwMHRUQXNlUWxjWGtaR1JtamV2TG5hbzRDa1VpbVNrNVBMTlF0cFltS0N5Wk1uNCtyVnF4ZzNicHh5SUg3RGhnMllQbjA2Rmk5ZWpBRURCc0RIeHdkTm16YlZ1OTZuVDU4aVBEd2NRNGNPMVRyZVZmekwrdURCQTVpYW1wWjc5bFFmaFlXRjJMaHhJM2J2M3ExY2Y2aHJhWWlOalEzV3JWdUhhZE9tNGRDaFEwaE9Uc2FTSlV2UXFsVXJ5T1Z5NU9mbjYvM1p4VGZpYTJOcWFvcmZmLzhkcHFhbTZOcTFLelp2M295Z29DQUFSYUU3ZGVwVVdGdGJJejA5SGRPbVRVTldWaFltVDU2TW4zNzZDYnQyN1ZMMlN1L2V2VnNwZDZQVUZOWDZCZFlTaVVRQmxPOTFoOU9tVFVOOGZEejgvZjFoYlcyTmFkT213Y2pJQ1AzNjlVT0xGaTFnYm02T1dyVnFvWGJ0MnFoZHV6WnExYW9GdVZ3T21VeUdseTlmUWlhVFFTYVRRU3FWb21mUG5pZ29LTUNFQ1JQUXFWTW5iTjI2Rlh2MzdzV21UWnRnWVdHQlBuMzZ3TmJXRnFhbXBxaGR1emFNakl5VTlZcEVJaFFVRktDZ29BQlNxUlQ1K2ZtUVNxVVlNMllNRGg4K1hPblBveXNvS01ERml4ZHg1TWdSbkRoeEFyVnExY0tNR1RQVVZ2cm41ZVZoelpvMU9IandJTVJpTWZyMDZRTW5KeWQwNmRJRnpabzFVK25wM0x0M0Q4T0hEOGZtelp2UnZYdDMrUGo0NE5xMWF3Z1BEOWY0S0tuKy9mdkR5TWdJSDMvOE1RNGNPSUEyYmRvb1p5bDFYZXJxTTBaWGZLNnBxYWxZdW5RcHJsNjlDZ3NMQzZ4YXRRcmR1M2ZYNitkMS9mcDEvT2MvLzhHVEowOGdGb3N4ZCs1YzJOcmFxdHo1VWxHUmtaRVlObXdZUHZyb0l5eGV2Qmd2WHJ6QWt5ZFBJSlBKMEtoUkk5U3ZYeDl4Y1hHWU4yOGU4dlB6c1hyMWF2VHAwd2V6WjgvR21UTm44TzIzMzZKcjE2NXdkWFhGNU1tVE5kNC9xMDN4enpneE1iRmEvOTYvaWhyWG8ydlNwQWxtenB3Skp5Y25BTUMrZmZzUUdCaUkyTmhZSERwMFNPOG51SXBFSWd3WU1BQzJ0cmJvMkxFai9QMzlZV3hzaklrVEorSzk5OTVEYUdnb0xsMjZoSk1uVDBJcWxVSW1rNVZaWjh1V0xWVitxVW8vajA1ZkpaOUhkK25TSmZ6d3d3KzRkZXVXY2dCNzhPREJtRHg1c3NaSFBkV3RXeGNMRnk2RXE2c3Jmdjc1WjV3NmRRcW5UNThHQUV5ZlBoM3U3dTRhUHpNME5CVHg4Zkg0OGNjZnRUNHZiOHFVS1ZpL2ZqMENBd1BSdUhGanpKZ3hRMlYvNlRHNjA2ZFBLMitrRjRsRU1EWTJocmUzTjNyMjdLa3NVenhHVit6Rml4ZElUazVHKy9idHNYejVjcTBMcURWcDM3NDlnb09Ec1dUSkV2ejExMThZT0hBZ1hyeDRVYW5qZGdFQkFaREpaQmc3ZGl5QW9tR0Fra01CbVptWm1ETm5Ec1JpTVRaczJJQnUzYm9CS0hvZ2c1ZVhGNzc5OWx0bDJmZmVlNi9TMmlWMDFUclpYNlZIOS96NWM1MlhTeTlmdmxRR2sxUXF4Y3VYTHlFU2laVC9FNHZGRUl2RnFGV3Jsbkk5MXN1WEwvV2FuQ2p1RGI1OCtSSUFVS3RXTFdWZHhmOERpbVl0Yjl5NGdTRkRodWg5WGlXVlBGNHVsMlAyN05td3NMQkE5KzdkMGJkdjMzSmRMbVpuWitQOCtmTklTMHVEbDVlWHlpU0VRcUZBWGw0ZTZ0U3BBN0ZZakh2MzdsV0pSelBkdUhFRDl2YjJGWnBCZmZIaWhjNnh5RmVWa3BLQy9mdjNZK0hDaFZyTHhNZkhvMG1USm1wL2lISnpjNVVUU1U1T1RqcWZWS05KVGU3UlZlc1RmcFdnSXpLMDRqV0ViMXBORGpxK0hJZm9EVE5FeU5WMEREb2lFandHSFJFSkhvT09pQVNQUVVkcUZBb0ZSb3dZZ1VHREJpbG5pRXVMam82R282T2oybjJwK2twSlNjR3VYYnNxMGt3MWFXbHB1SG56WnFYV1NjSlE0OWJSQ1VsTVRBelMwdElxVkllZG5aM0t1alNnYUczYTNidDNNV2ZPSEszTFpvNGVQWXE2ZGV1cXJIc3JqK0RnWUJ3NWNnVE5temZIQng5ODhFcDFsSlNYbHdjdkx5OG9GQXJzM3IzN2xWNW5TTUpWcmFkL2F2cnlrb1VMRitMbzBhTVZxbVBRb0VGWXRteVo4bnU1WEk0eFk4YW9QRzYrSkV0TFMremN1Uk9qUjQvV3VyajY3YmZmeHFGRGgzUis3dE9uVHpGczJERFVyMTlmK1J5N2lvcU5qY1hNbVRQUnZuMTdCQVFFbFBsNCtacW1KaTh2WVk5T0FGNDE2RFhkZHJWbnp4NmtwcVppNnRTcHFGKy9Qdkx5OHRDNGNXUGxmbU5qWS9qNys2TjI3ZHI0K3V1dlVWaFlpS3lzTEpVZVZMMTY5WkNjbkt4OHA0UTJQWHYyaEZnc1JsSlNrczZiNkl2YmVlblNwVEpmVS9qT08rL2c1Y3VYQ0FzTDAxcW1kZXZXRlg3R0lGVXZERHBTdW43OU9qWnQyb1IrL2ZyQjA5TVRFeWRPaEV3bXc2NWR1NVFQS1Bqamp6OFFHeHNMVDA5UC9QdmYvOFpYWDMyRlAvLzhFOEhCd1NwUFVQN2lpeS8wRHVEbzZHaWQrNHZyaVk2TzF2dWx6N3JHNmx4ZFhSbDBOUXlEVG1Da1Vxbk8vZHJlNWZEZ3dRTjgrZVdYYU5DZ2dmSkJtN05uejRhN3V6czJiOTRNYjI5dmZQZmRkMGhKU2NHUUlVT1V0eDlObVRJRjQ4YU53NW8xYTFSZXZ1UG41NmQ4a29kQ29jQ2tTWlBRdDI5ZnJmZktBc0NGQ3hld2NlTkd6Smt6Qnc0T0RsckxWV1NvZ2dGWE16SG9CS2IweEVKcDJrS2lkdTNhYU5pd0liNzU1aHZsQXp3N2RlcUV1WFBub2wyN2R2RDE5Y1hKa3lmUnZIbHpSRVZGb1dmUG52am9vNC9RdW5WcmVIcDZvcUNnUU9YV3B0TDN2SGJvMEFIMzc5L1grYmozeU1oSUFNQ0hIMzZvZkFPV052ZnUzU3N6MUV0cTFhcVYzbVZKZUJoMEF1VGs1SVNQUHZwSVpkdnZ2LytPa3lkUGFqM0d4c1lHd2NIQmFqZkNPem82WXNHQ0JVaE5UY1hDaFF2eDhjY2Y0K3V2djhhQ0JRdHc1Y29WZUh0NzYvV29vRDU5K21EanhvM0l5TWlBalkyTnhqTG56NStIdmIyOTFwRHIzcjI3Y29KaDl1elpXaWRNTkNrTytISGp4cUZ6NTg1NkgwZkN3S0FUSURzN083V2dTMDFOMVJsMGdPcjdLL0x6OC9Ienp6OGpNREFRbHBhVzJMcDFxL0sxaDZ0V3JVSkFRQUMyYmR1R00yZk9ZTWFNR1hCeGNkRjVEK2ZBZ1FPeGFkTW01VXVqUzB0T1RrWmFXcHJhZTA1TGNuSnlVajVlcStTbHNTYTV1Ym5Zc21VTFVsTlRWUzVYWjgyYXBmMEhRSUxGb0NNVnVibTVPSGp3SUFJREEvSDA2Vk1NR2pRSWMrYk1VVDZTQ2lpNktkM0R3d1B2dmZjZWxpOWZqZ1VMRm1EYnRtMFlQWG8wQmcwYXBGSzIyRnR2dlFVbkp5ZUVoSVRBemMxTjdkV1BlL2JzZ1pHUmtkNlBwdEwxb3VyejU4L0QzOThmejU0OXc1dzVjL0RwcDUvcWVmWWtWQXc2QWxEMENzWFEwRkFjT1hJRU9UazU2TktsQ3dZTkdvVGc0T0F5MStvdFhib1VPM2Jzd09yVnEvSEREeitnYjkrK3lyZU1sZVRsNVFVM056ZnMyTEVEM3Q3ZXl1MDNiOTdFMGFOSE1YTGt5RExINXNyaTUrZUh5TWhJZE9uU0JWdTNicTBTejhjancyUFFFWUNpbDYrRWhvYWllL2Z1R0RkdUhIcjE2b1hjM0Z5TUdER2l6R05idEdpQmdRTUg0dHk1Y3podzRJQnlmVnhwYmRxMGdhdXJLNEtDZ3RDN2QyODRPam9pUHo4ZjMzenpEY3pOemVIbDVhWDFNNlJTcWZKMWdMcEVSa2FpZS9mdVdMcDBLY1JpTVo0K2ZhcXhYRVVEbGFvWEJwMEFCUVlHSWpBd3NGekhkTzdjR1VlT0hGR1pLREExTmRYN0JTeGlzUmg5Ky9ZdDg1WXdiMjl2WEx4NEViNit2dGk2ZFN1MmJ0MksxTlJVckZ5NVV1ZnJHdVBpNGxSZTVxMUxmSHc4Qmc0Y3FMTk1UYjJicHFaaTBBbFE3OTY5OGVHSEg2cHNPM0hpQk02Y09hUHp1SkloVjk3MVpoNGVIbnE5Uk1iVTFCUnIxcXlCdTdzNzNOemNJSmZMNGVucHFYd1RtVGIyOXZaWXVuUnBtZlg3K2ZuQjBkRVJ3NGNQMTd2dEpId01Pb0h4OFBDQVJDSlJlM0ZLNDhhTjBhWk5tM0xWOWY3Nzc4UEZ4YVhNY2lVWEN1c2pPenNiNXVibWVQNzhPVVFpRWN6TnpWRllXS2p6M3RUR2pSdGo4T0RCZXJYRjF0WldyN0pVY3pEb0JFWmJyNnBIang3bzBhTkh1ZXBxMWFxVjN1R2lqL1QwZEd6ZnZoMVJVVkdvVzdjdVpzNmNpWWlJQ0t4ZHV4Ymg0ZUdZTkdrU0JnNGNxUFh1RGFKWHhhQVRnS3RYcnhxNkNWcko1WExFeE1RZ0xDd001ODZkZzBLaHdJQUJBekJyMWl6WTJOakF6YzBOdTNidHd1N2R1N0Y0OFdLc1c3Y09nd1lOZ291TEN6cDM3bHl1OXl2bys2cEtxbmtZZEFJd2NlTEUxMUx2cTB4cUZFdEtTa0owZERSKy8vMTNQSDM2RkdLeEdQMzY5WU83dXp2YXRtMnJMR2RzYkF3dkx5K01HalVLUVVGQkNBOFBSMGhJQ0VKQ1FtQnRiWTErL2ZyQjE5ZFg0MlZ0UVVFQkhqOStER3RyYTVpWW1PREVpUk1BaXQ1TlMxUVNnMDRBOXU3ZCswckh1Ym01NmR4ZmtURzZ5NWN2SXlRa0JBMGFOTURubjMrT1R6NzVCTTJhTmROYWg1V1ZGWHg4ZkRCNThtUWNPM1lNQnc4ZXhMVnIxOUN4WTBldFkzZjUrZmxxa3c0aWtRak96czVsdHBscUZnWmROVFpvMENEWTI5dnJ2RkZlbHkrLy9CSXRXN2JVdUcvaXhJbHdkSFJFcjE2OXlxem4zcjE3eXR2RGlrMllNQUh0MjdlSFJDTFI2K1hleFV4TlRURnk1RWlNSERsUzUzMnhRTkZEUUQwOVBaR2Zudys1WEk0NmRlcWdUNTgrNk5LbGk5NmZSelZEdFg3U2FFMS93akJSZWRUa0p3eno1VGhFSkhnTU9pSVNQQVlkRVFrZWc0NklCRThRczY1UlVWR0diZ0lSVldIVmV2YWxlTmFWaVBSWEUyZGRxM1dQVGlRU1RWTW9GRTZHYmdkUmRTRVNpVTRidWcxRWdpQ1JTQlRzYlZOVndza0lJaEk4QmgwUkNSNkRqb2dFajBGSFJJTEhvQ01pd1dQUUVaSGdNZWlJU1BBWWRFUWtlQXc2SWhJOEJoMFJDUjZEam9nRWowRkhSSUxIb0NNaXdXUFFFWkhnTWVpSVNQQVlkRVFrZUF3NkloSThCaDBSQ1I2RGpvZ0VyOGE5RFlncWw3T3pjKzBuVDU3VUtibk54TVFrR3dBS0Nnck1TMjV2MUtoUi9xbFRwMTYreWZZUkFkWDhMV0JrZUZsWldUWW1KaWIzTmUwckRyei9VbVJsWmRrQ2VQQm1Xa2IwUDd4MHBRcTVmUG55QTRWQ2NWNlBvdWN2WDc3TWtDT0RZTkJSaFlsRW9uQTlpdWxUaHVpMVlOQlJoU2tVaWdObGxSR0pSR1dXSVhwZEdIUlVZVWxKU2VrQS90QlJKRDRoSWVIdW0yb1BVV2tNT3FvVXVpNWZGUW9GTDF2Sm9CaDBWQ2tLQ3d1MWhwbWVZM2hFcncyRGppckZwVXVYVWdCYzFiRHJTbUppNHUwMzNSNmlraGgwVkpuVWVtN3N6VkZWd0tDalNpTVdpOVZDN2VYTGx3dzZNamdHSFZXYVAvNzQ0NXBJSkxwVllsUHk1Y3VYcnh1c1FVVC94YUNqeXFTUXkrVWxlM0RoQUJTR2FneFJNUVlkVmFxU1kzSWNueU1pb1JKSkpKSTBpVVNTQmo0ZGg2b0lQcjJFS3B0Q0pCSWRrTXZsQ3ZDeWxhcUlhdjBYMThIQklVNGtFcjFyNkhZUVZSY0toZUpVVWxKU1AwTzM0MDJyMW1OMEREbWk4aEdKUk02R2JvTWhDT0xTTlNFaHdkQk5JS3J5SEIwZERkMEVnNm5XUFRvaUluMHc2SWhJOEJoMFJDUjRERG9pRWp3R0hSRUpIb09PaUFTUFFVZEVnc2VnSXlMQlk5QVJrZUF4NkloSThCaDBSQ1I0RERvaUVqd0dIUkVKSG9PT2lBU1BRVWRFZ3NlZ0l5TEJZOUFSa2VBeDZJaEk4QmgwMVV4S1NncDI3ZHBWcVhXbXBhWGg1czJicjNUczlldlhJWlZLZFpaNTlPZ1JNak16dGU3UHpNeEVkSFQwSzMxK2VhV21wbUxWcWxWbHRwbUVSUkR2aktoSmdvT0RjZVRJRVRSdjNod2ZmUEJCaGV2THk4dURsNWNYRkFvRmR1L2VqU1pObXVoOTdOMjdkekYrL0hoNGVIaGcyclJwR3N0SXBWS01HREVDRXlaTXdOU3BVeldXV2JGaUJVNmVQSW12di80YUkwYU1BRkQrOXh1NHVMaGd4WW9WWlphN2N1VUs5dS9mRHpNek02MXRKdUZoMEZVejN0N2VPSDc4T0g3NDRRZjA3dDBiSmlZbUZhcXZidDI2V0xKa0NXYk9uSWw1OCtZaElDQUF0V3JWMHV2WStQaDRBSUN6czdQV01qZHUzSUJNSmtQWHJsMjFscGt6Wnc2dVhyMks1Y3VYUXlRU1lmanc0Vmk2ZEtseXYwd213NUlsU3pCczJEQjA2OVpOWXgxTm16WlZmaDBXRnFiMXMrUnlPVXhNVEhEdDJqV2Q1VnhjWEdCaFlhRjFQMVV2RExvcUpqazVHVGs1T1RyTDlPelpFMkt4R0VsSlNUQXlNdEphcnJoWGRPblNKU1FuSit1czg1MTMzc0hMbHk5MS92SzNidDBhN2RxMXc2Tkhqd0FBcDArZmhxV2xKVXhNVEpDYW1xb3NaMnRyaTRjUEh3SUF6cDQ5Q3dDd3NMREFuVHQzVk9wcjJyUXBqSTJOMGJoeFkvend3dzl3ZDNmSDh1WExVYjkrZlF3ZVBGaFo3dTdkdXdBQUp5Y25PRGs1NlR3UEFIcjE3R0pqWXhFYkc2dDF2NE9EQTROT1FCaDBWY3lhTld2MGZuMWpXZU5heGZWRVIwZGozNzU5ZXRXcGE2ek8xZFVWT1RrNStPcXJyd0FVOVk3RVlqSEdqQm1qVWk0Z0lBQVRKMDVVMmZiNTU1K3IxYmQzNzE3WTI5c0RBTnEzYjQ4dnYvd1NpWW1KZVBmZGR5R1R5WkNmbnc4QStQUFBQd0VBNXVibXlNN09WcXVuWHIxNkVJdi9OOXhjOHVlWG1abUpsU3RYd3RQVEUyM2F0RkU3TmpNekUvUG56NGVQancvYXQyK3Y5ZHlwZW1QUVZURitmbjdJemMwRkFDZ1VDa3lhTkFsOSsvYUZ1N3U3MW1NdVhMaUFqUnMzWXM2Y09YQndjTkJhcmlMdnZ5M3VIVG81T1NFK1BoN1IwZEdZTzNjdWZ2bmxGN1JvMFVMalp4VVdGc0xKeVFtalJvMkNqNDlQbVo4eFpzd1laV2p1Mzc4ZnExYXRVdGsvZWZKa2pjZUZob2FpVmF0V0d2ZVptSmpnK3ZYcitQcnJyeEVjSEF4alkyT1YvZXZYcjBkaVlpS3lzckxLYkI5Vlh3eTZLc2JXMWxibCt3NGRPdUQrL2Z2S25vOG1rWkdSQUlBUFAvd1ExdGJXT3V1L2QrOWV1V1ljdFFYSXNXUEgwTFp0VzVpYm04UFIwUkZMbHk1VnVkd0VnRnUzYmlFdkx3OWR1blRSKy9PS09UazVLWDhXdi83NksvNzQ0dzhzWDc1Y3BjeU5HemV3ZWZObWxXMmFlcm05ZS9kR1pHUWtEaDgralByMTZ5dTNaMlJrSUNJaUFyMTY5VUplWHA3YXNlKy8vMzZGeDBDcGFtRFFWWEY5K3ZUQnhvMGJrWkdSQVJzYkc0MWx6cDgvRDN0N2U2MGgxNzE3ZCtVRXcrelpzMVhHMDhwUzNBc2NOMjRjT25mdURBQjQ5dXdaenAwN0IyOXZiN1h5Q29VQzZlbnBBSUJUcDA0QkFDd3RMZFhHNTRyNSsvc2pKaVpHN2ZQZWV1c3R2UFhXV3dDS2dzN1cxaGE5ZXZVcXM3MXo1ODdWdWsvYjJOMkZDeGR3NGNJRnRlMlJrWkZhZitaVXZURG9xcmlCQXdkaTA2Wk5pSWlJZ0tlbnA5cis1T1JrcEtXbFllYk1tVnJyS0RtSVgvTFNXSlBjM0Z4czJiSUZxYW1wS2tzOFpzMmFwZno2MEtGRFVDZ1VHRFJvRU9SeXVjcnhNcGtNcnE2dUt0czB0YnZZK3ZYcjRlenNqRE5uenVEOCtmTWF5OXk5ZXhjdFc3YlVXa2RKeDQ4ZjE2dWNQamdaSVJ3TXVpcnVyYmZlZ3BPVEUwSkNRdURtNWdaVFUxT1YvWHYyN0lHUmtSR0dEQm1pVjMyZE9uWFN1dS84K2ZQdzkvZkhzMmZQTUdmT0hIejY2YWRxWlFvTEM3Ri8vMzQ0T2pwQ0twWGkyYk5uQUlEbno1OGpJeU1EUUZHdkxDc3JDeDk5OUJHbVQ1K09DUk1tbE5tdXg0OGZxd1JkNlhWMHQyL2Z4di85My85cFBIYjA2TkVBaXBiS25EdDNEZ0NRbFpXbGM1R3lObFpXVm1qUW9FRzVqNk9xalVGWERYaDVlY0hOelEwN2R1eFF1Vnk4ZWZNbWpoNDlpcEVqUjVZNU5sY1dQejgvUkVaR29rdVhMdGk2ZGF2YVdHR3haOCtlSVNNakF4a1pHU3BqY3F0WHI4YnExYXNCRkFWZFZGUVVGQW9GQmc0YytFcnRLYm1PVGwrMWEvL3ZuM040ZURpMmJObFM3anFtVHAycXN3ZEsxUk9EcmhwbzA2WU5YRjFkRVJRVWhONjllOFBSMFJINStmbjQ1cHR2WUc1dURpOHZMNjNIU3FWU2pVc3lTb3VNakVUMzd0MnhkT2xTaU1WaVBIMzZWR001S3lzcjVkbzRvS2puTkhUb1VQajUrY0hGeFVXNS9lYk5tNURMNVdvVEZDWHBtZ1hXZFZ4NUJBVUY2VjEyL1BqeGxmS1pWUFV3NktvSmIyOXZYTHg0RWI2K3Z0aTZkU3UyYnQySzFOUlVyRnk1RWxaV1ZscVBpNHVMdzVkZmZxblhaOFRIeDVmWkEwdElTRkM1Zk03THl3TUFHQnNicTJ5Zk1XT0cybG82b09qZTJHKysrUVlTaWFUTTlxU21wcGE1MExtWXRtRGsyamdDR0hUVmhxbXBLZGFzV1FOM2QzZTR1YmxCTHBmRDA5TVRBd1lNMEhtY3ZiMjlYcGVCZm41K2NIUjB4UERody9WcVQyRmhJZjc2NnkvY3VIRURBSEQ0OEdFY1BYb1U2ZW5wbURGakJucjI3QWtMQ3d1VmRXdFBuejdGeG8wYjBiUnBVK1Zscmk1bno1N0ZoZzBiOUdxUHRxQXJYbnBETlJ1RHJockp6czZHdWJrNW5qOS9EcEZJQkhOemN4UVdGdXE4TjdWeDQ4WjZYUWI2K2ZuQjF0YTJ6TEtIRGgzQ3pwMDc4ZGRmZjZHd3NGQzUvZWJObTJqWnNpVWNIUjFoYjIrUFJZc1c0YzZkTzFpeVpBazZkT2dBbVV5R09YUG1JRHM3RzRHQmdiQzB0TlQ1T1FxRlF2bTFya3Zjd01CQW5XSG81K2VuODNPb1ptRFFWUVBwNmVuWXZuMDdvcUtpVUxkdVhjeWNPUk1SRVJGWXUzWXR3c1BETVduU0pBd2NPRkJ0MWYvcllHWm1CbHRiV3pnN084UE96ZzROR2pUQTdObXo0ZXZycXhLU1E0WU13YkpseXpCcDBpUzR1N3ZqeVpNbnVITGxDdGFzV2FOMUVUSlFGSERoNGVGNDh1UUo2dGF0VytIMmx1ZHVrUEkrTVlXcUR3WmRGU1dYeXhFVEU0T3dzRENjTzNjT0NvVUNBd1lNd0t4WnMyQmpZd00zTnpmczJyVUx1M2Z2eHVMRmk3RnUzVG9NR2pRSUxpNHU2Tnk1TTBRaVViaytTMS85Ky9kSC8vNzlsZDlybTdSd2RuWkc1ODZkc1hUcFV2ejAwMDhBZ0xGangycTlLYitnb0FBQThNVVhYeUF4TVpFem4xU3BHSFJWVEZKU0VxS2pvL0g3NzcvajZkT25FSXZGNk5ldkg5emQzZEcyYlZ0bE9XTmpZM2g1ZVdIVXFGRUlDZ3BDZUhnNFFrSkNFQklTQW10cmEvVHIxdysrdnI0YUwyc0xDZ3J3K1BGaldGdGJDOFNhekFBQUFudEpSRUZVdzhURUJDZE9uQUNBU3VsQmxXUmxaYVhzZGZyNyt5TThQQnovK3RlL2xPdmVpa21sVXVYNnQxdTNibUh4NHNYNDk3Ly9qY0RBUUFBVjYybXhsMFlBZzY3S3VYejVNa0pDUXRDZ1FRTjgvdm5uK09TVFQ5Q3NXVE90NWEyc3JPRGo0NFBKa3lmajJMRmpPSGp3SUs1ZHU0YU9IVHRxSGJ2THo4OVhtM1FRaVVRNm55dFhFYTZ1cnVqWXNTTjhmWDJ4Y3VWS1dGaFlxTXp1MXE1ZEc4Ykd4bWpYcmgxV3JseXBkcjY2SmxQT25qMnJkU0V4QUN4YXRFanZkcGFuTEZVdkRMb3Fac0tFQ1dqZnZqMGtFb25LQXRpeW1KcWFZdVRJa1JnNWNxVE8rMktCb250UFBUMDlrWitmRDdsY2pqcDE2cUJQbno2dmRQTzlzYkV4K3ZmdlgrYVRpZTN0N2JGbnp4NkVoSVNvckxjREFMRllESDkvZnpScTFFaGxuTEZSbzBibzJMR2p6Z2tTaFVLaGZQWmRTUTRPRHZEdzhORDdqaEdnNkRKYzE5TmZxUHJTZnlDbkNwSklKQXFnWW84Zklxb3BpaS9qRXhNVHEvWHYvYXZneTNHSVNQQVlkRVFrZUF3NkloSThCaDBSQ1I2RGpvZ0VqMEZIUklMSG9DTWl3V1BRRVpIZ01laUlTUEFZZEVRa2VBdzZJaEk4QmgwUkNSNkRqb2dFajBGSFJJTEhvQ01pd1dQUUVaSGdDZUlKdzFGUlVZWnVBaEZWWWRYNlNhUEZUeGdtSXYzVnhDY01WK3NlblVna21xWlFLRFMvUDQrSTFJaEVvdE9HYmdNUkVSRVJFUkVSRVJFUkVSRVJFUkVSRVJFUkVSRVJFUkVSRVJFUkVSRVJFUkVSRVJFUkVSRVJFUkVSRVJFUkVSRVJFUkVSRVJFUkVSRVJFUkVSRVJFUkVSRVJFUkVSRVJFUkVSRVJFUkVSRVJFUkVSRVJFUkVSRVJFUkVSRVJFUkVSRVJFUkVSRVJFUkVSRVJFUkVSRVJFUkVSRVJFUkVSRVJFUkVSRVJFUkVSRVJFUkVSRVJFUkVSRVJFUkVSRVJFUkVSRVJWUlAvSHlRSURFTzZ2dks0QUFBQUFFbEZUa1N1UW1DQyIsCiAgICJUeXBlIiA6ICJmbG93IiwKICAgIlZlcnNpb24iIDogIjQiCn0K"/>
    </extobj>
    <extobj name="ECB019B1-382A-4266-B25C-5B523AA43C14-2">
      <extobjdata type="ECB019B1-382A-4266-B25C-5B523AA43C14" data="ewogICAiRmlsZUlkIiA6ICI3NjcxNDA3NTg3NiIsCiAgICJHcm91cElkIiA6ICI1NzY1NTQ1OCIsCiAgICJJbWFnZSIgOiAiaVZCT1J3MEtHZ29BQUFBTlNVaEVVZ0FBQVNVQUFBRWlDQVlBQUFDL1lzVFBBQUFBQ1hCSVdYTUFBQXNUQUFBTEV3RUFtcHdZQUFBZ0FFbEVRVlI0bk8zZGVWeE4rZjhIOE5lOXQwMUtsQXFWa0tteFJBc1RoV3lqK1k0ME1UUFNxSkhsWnh0cnhud1pzaFExMzhId0ZjWmtHazJXN05GT05VcklGQnBMNkpkTVdkcExvYVRsbnQ4Zi9lNlpibmVOdURlOW40L0hQTDdkYzg0OTUzUDd1cS9PWnptZkQwQUlJWVFRUWdnaGhCQkNDQ0dFRUVJSUlZUVFRZ2doaEJCQ0NDR0VFRUlJSVlRUVFnZ2hoQkJDQ0NHRUVFSUlJWVFRUWdnaGhCQkNDQ0dFRUVJSUlZUVFRZ2doaEJCQ0NDR0VFRUlJSVlRUVFnZ2hoQkJDQ0NHRUVFSUlJWVFRUWdnaGhCQkNDQ0dFRUVJSUlZUVFRZ2doaEJCQ0NDR0VFRUlJSVlRUVFnZ2hoQkJDQ0NHa2plRW91Z0N0Z0d0cmF6dUxZUmhQQVAwQmRGVjBnUWg1RGZVQXNqa2NUanFmejErWGtaR1JwK2dDS1VwYkR5V3VqWTNOR1FET2lpNElJYTJGdytHODVIQTRuMTY5ZWpWSjBXVlJoRFlkU3JhMnRuTVlodG5YdDI5ZnJGcTFDdWJtNXVqWXNhT2lpMFZJaXpVME5LQzB0QlNSa1pINCtlZWZBZUMrdXJyNm9OVFUxSmVLTHR1N3hsVjBBZDdFLzFmWnNHclZLbGhiVzFNZ2tUYUx4K1BCME5BUWMrYk13WkFoUXdDZ2IxMWRuWjJpeTZVSWJUcVUwTmlHQkhOemMwV1hnNUJXSS9qM3pPZnpCeWk0S0FyUjFrT3BLd0M2UXlMdkZTMHRMY0dQK29vc2g2SzA5VkFpaEx4bktKUUlJVXFGUW9rUW9sUW9sQWdoU29WQ2lSQ2lWQ2lVQ0NGS2hVS0pFS0pVS0pRSUlVcUZRb2tRb2xRb2xBZ2hTb1ZDaVJDaVZDaVVDQ0ZLaFVLSkVLSlVLSlFJSVVxRlFva1FvbFFvbEFnaFNvVkNpUkNpVkNpVUNDRktoVUtKRUtKVUtKUUlJVXFGUW9rUW9sUW9sRnJndi8vOUx3NGZQaXpYc1JFUkVWaTBhTkZiTHRHN3dlZnpjZXpZTWZ6OTk5K3Y5ZjdnNEdEY3VIRkQ3TDdDd2tMczM3OGZqeDgvbHZ0OGNYRnhpSXFLUWwxZG5jaSt6TXhNbkR4NThyWEtTWlNEaXFJTDBKWWtKeWZEek13TVgzMzFGYnVOWVJod09LSUxEZWZsNVNFMU5aVjlQV3ZXTE15Y09STWpSNDVrdDluYTJzTFB6dytmZnZvcHU2MmhvUUhQbno5SFZWVVZuajU5aXZMeWNoUVdGaUkvUHg5NWVYbnc4dkxDNE1HRFVWMWRqWUtDQW9sbDVmRjRjbjBtQXdNRGFHcHFTajJtcEtRRWUvYnNnWTZPRGc0ZVBBaHRiVzI1emcwQWQrN2N3WjQ5ZXpCOStuUU1IanhZWkg5Q1FnSjI3ZHFGQVFNR3dOallXSzV6N3Q2OUczdytIeE1uVGhUWjk5TlBQK0htelpzd05EVEVpQkVqSko0akpTVUZ5NVl0ay90emlIUHQyclUzZWo4UmowSkpndHpjWFBqNCtHRGx5cFVZTkdnUUFORUF1bno1TWlJaUl1RHY3dzh1Vi9wTjU0MGJOMUJjWEl4NTgrWmg2ZEtsNk4rL3Y5RCtuVHQzSWpjM0Z6WTJOdGkrZlR1N1hVTkRBM3A2ZWpBd01JQyt2ajdLeXNvQUFHbHBhVml4WW9YRTYrbm82S0N5c2xMbTUvVDM5NGVUa3hPZVBYdUc4dkp5aWNkNWVIamd0OTkrdzRVTEZ6QmdnT1ExRW52MTZpWDBPaUlpQWx3dUYyNXVibUtQVDBoSWdMNit2bUJWV0pteXNyS1FuNStQR1RObWlQMWo0Ty92RHpjM04vajQrT0RRb1VQbzBhT0gxUFBGeHNhaVE0Y09BSUNIRHgvaTY2Ky9SbEpTRXJ0ZjJqYnlkbEFvU2NEaGNQRG8wU09zV3JVS1I0NGNRYWRPbmREUTBNQ0d6N05ueitEbjU4ZitkZi9sbDE4UUZCUWs5YThuajhlRGdZRUJnb09Ec1czYk5uWjdmbjQrd3NMQ01HWEtGS2lxcWdKby9ETHI2ZWxCUTBORGFqbVRrNVBaTDFYejhqY05TbjkvZjhUSHh5TXhNVkZzZ0o0NWN3WTdkdXlRZWkwQVdMZHVuZFQ5YVdscDRQRjRPSDM2TklER3FsYVBIajJRbnA2TzlQUjBBSUNabVJrc0xTMlJtNXVMVzdkdVljQ0FBVGgwNkpESXVicDM3NDd4NDhjTGJZdUppUUVBT0RzN3N3SGRsSXFLQ3J5OHZKQ2RuUTJHWVVTTzBkTFNncnE2dXRCcndaMmlZRkhUcG5lQzByYVJ0NE5DU1FKVFUxTnMyclFKeTVZdFEwQkFBQUlDQXNEbjg4SGo4Y0RuODdGMjdWcFVWMWZEMTlkWDVsMVNVMTk5OVJVOFBUMlJsNWZIYnR1MGFSTjBkWFh4elRmZklESXlFZ0JnWkdRazEvbTRYQzY0WEs1SSs0b2czQVN1WHIwS2UzdDdtV1Z0R3FvSERoeEFkblkyVnE1Y0tiUEtkdmp3WWFHZzlmUHpZMzkrL3Z5NTBHdDNkM2RZV2xyaTFLbFRBQnJiZ1RJek0wWE82ZURnSUJSS3RiVzFpSXlNaExXMU5mcjA2UU5iVzF1cFpZcUxpeFBaNXVQakExZFhWL1oxMCtxMGdManp5cm9XYVQwVVNsS01HREVDbnA2ZXVILy9QbXBxYWxCZlh3OGVqNGVIRHg4aUt5c0xHemR1UlBmdTNWdDB6bjc5K3VHVFR6NUJSVVVGZ01iMm1xcXFLcXhaczBabTI0NGtlWGw1K1B6eno0VzJDUnA3bTI3UHk4c1QrYUpLdXJOTFRFekV6cDA3WVdscGliS3lNckYzSlFLU0F2VHp6ei9Id29VTGhiYU5HemNPUU9PZFpuaDRPTWFORzRlQWdBQ1I5NDRjT1ZJa1dPUGk0bEJaV1ltUFAvNFlRT1BkWDBzTkhEZ1FBR0JoWVFFL1B6K01HalZLSktoZnZueUpFeWRPWU96WXNXSS8yOHVYTC9Ibm4zKzIrTnBFUGhSS01peGV2Smo5UjF0Yld3c2VqNGRldlhvaE1qSVNhbXBxcjNYT1RaczJzVC9yNit2ajk5OS9iNVd5aG9TRUFBQzh2THlFdG92cmpYcnk1QW1XTEZuQ3ZoNDFhaFFNREF3QUFQSHg4Vml6WmczNGZENXUzTGdoRW5qTm5UcDFDdmIyOXVqY3ViUFFGMXhOVFEyZE8zY1crNTREQnc3ZzVjdVhtRDE3dHRoR2VUNmZMeFJLRFEwTkNBNE9CZ0MyK3VYazVJVGEybG84ZVBBQUgzNzRvY1R5cGFTa29FT0hEckMydGdhUHgwTk5UUTE0UEI3czdPenc2dFVya2VOTFMwc1JGQlFFRXhNVDZPcnFpajJublowZHlzcktvS2VuSi9HNjVQVlFLRWx3NTg0ZGVIcDZpbXlQaUloQVJFU0UwTGFXOU1JMHJ3YjQrUGpBeDhjSFFPTmRoR0Mvb08ya09YMTlmUXdkT2xUc1BrdExTN0hiQlkzUEN4WXN3TXlaTS9IUlJ4K0pIR05xYW9xZVBYdmkxMTkveGQ2OWUyRnVibzdzN0d5c1diTkdxTG9ETkRiNGg0V0ZZY2VPSFpnNGNTSk1URXpBNVhKRkdya2xxYXVyUTNKeU1weWNuR0JoWVNIMm1QcjZlcUhRajR5TUZEdHN3TWZIQjFldVhFRjhmTHpFUHhLQmdZRjQrUEFoRWhJU29LV2xoZVBIajh2VmZpYjQvMFVhNm9GcmZSUktFaGdaR1dIRGhnMUMyelpzMkFBN096djg2MS8vZXUzekN1NWF0bTNiaHN1WEwyUHAwcVVZTldvVWdNWUcxRC8rK0FPQTVDL0U4T0hESllhU0xHbHBhWmcwYVpMWWZlWGw1Vmk3ZGkzUzB0SXdaODRjekpzM0Q0Y1BIOGJtelp2eDExOS9ZZW5TcGVqU3BRdHUzcnlKblR0M0lqTXpFNHNYTHhZYjNMS29xcXJpNk5HamVQTGtDYnk5dmJGczJUTDA3Tm1UM2M4d0RCaUdZZStVbmo5L2p0MjdkME5mWHg4bEpTVkM1eG83ZGl3U0VoS1FrcExDVmcyYktpMHRSVTVPRGthTUdBRXRMUzBBZ0tlbkp6dzlQY0V3REY2OGVDSHlucEtTRW56NTVaY0lDQWpBOE9IRFJmWjM2TkFCS2lyMDFYbGI2RGNyZ1k2T2p0QVh1S2FtQmhzMmJFQy9mdjBrZnJIbDBhdFhMMVJWVmVINjllc0FBRDA5UFppYW1vcDBid3YrQWljbEpXSEZpaFdJaVltQm9hSGhhMTlYRmsxTlRYVHQyaFY3OSs1bHUrZW5UNStPL3YzN3c4L1BEODdPempBMU5VVldWaFpHamh5SnNMQXdtWGRHbFpXVnlNbkprWGc5YlcxdFpHUmt3TnZiRzZHaG9XeWJtcURSWG5EbkV4UVVoUEx5Y3ZqNStZbUV0YU9qSXpRME5IRHUzRG14b1NRWUt5Wm9oMnFxdkx3Y0V5Wk1rRmorMWF0WGk5M2VmR3daYVYwVVNuSVNORXgzNnRUcGpjOTEvUGh4Nk9qb29LYW1Cdi85NzM5eC9mcDFyRjI3VnV5NEcwa1loZ0VBa2ZmVTE5ZXoyd1hIQUkxdE1nQWs5cjVwYUdqQTE5Y1hRT1BkeGIxNzkzRDc5bTJrcDZmajhlUEgwTlRVaElhR0JyaGNMbnUzMUxkdlg1aWFtcUpyMTY3UTFkV0ZwcVltVkZWVjJiYXBtSmdZaWRWUUFPaldyUnMyYnR5STVjdVhZLzM2OWRpeVpZdlFaeENFa3BHUkVjYU1HU08ycDB4RFF3TWpSb3hBU2tvS3FxdXJSVG9MTGw2OENCVVZGVGc2T2tvc1IyQmdJT3p0N1NYdWI0cDY0ZDQrQ2lVSkJGM3pBb0wyakljUEh3cnRVMVZWeFNlZmZDTDNlYXVxcW5EbzBDRjg4Y1VYQ0FvS2dxV2xKYzZjT1FNQVdMdDJMZXJxNnVTcUdnanVKcG8yRXNmRnhlSGd3WVBnY3JuUTFkVVY2akdycXFvQ0FMRTlmRWxKU1lpTmpVVmhZU0h5OHZMdy9QbHpBSTJoTVd6WU1IaDZlc0xlM2g1cWFtb29LeXZEaFFzWGNQWHFWY1RHeHFLZ29FQW8vQ1pNbU1EMnBvMGZQeDd1N3U1QzE1bzllN2JRNjFHalJtSHExS2s0ZHV3WWpodzVnbW5UcHJHZlRWQjltelJwa3RRN0drRVY3dUxGaTBMSDFkZlhJelUxRlhaMmRsS0hOQ3hldkZqaVB2THVVU2hKMEx3OVNlRDA2ZFBzd0VDZ2NmQmRTMElwS0NnSTFkWFZjSE56UTFCUUVNYU5HNGNoUTRaZzY5YXQ2TmF0RzJwcmErVWFHbEJWVlFVZWp5ZlV1S3V2cnc4REF3TzR1N3REVzF0YktKU2VQSG5DSHROY3YzNzlzRy9mUGhnYkc4UE96ZzRXRmhZWU9IQ2cyT3FpbnA0ZUprK2VqTW1USndNQXFxdXJrWnViaThMQ1FoUVhGd3VOSzlMWDE0ZVZsWlhNejdKNDhXS2twS1FnSWlJQ1U2ZE9aWHZFQkFOSE8zYnNpSTRkTzdKaDJaeURnd05VVkZTUW1KZ29GRXJYcjE5SFZWV1YxRUFER2tmVER4czJUR1k1QVlqdEpDQ3RpMEpKZ3VhOUtuUG56a1YyZHJiRUVkSHkrT3V2dnhBZEhZMVpzMllKZFpXN3U3dUR3K0Znd29RSjJMWnRtOWpnYUs2c3JBdzZPanBDMjJ4dGJTVldMekl5TXFDaW9vTGV2WHVMN0RNME5HUkhWQmNWRmJXNHZVVHdxTXJyMHRUVXhNNmRPMkZrWkFRdWw0dWFtaG9BRUJwNUxZMldsaFpzYkd4dytmSmwxTmJXc2tGOS92eDVxS3FxWXZUbzBWTGYzM1JvQkZFOENpVTVQSDc4R05ldlg0ZXpzN1BFUUZKVlZSWDd1RWRUcjE2OVF2ZnUzVEZ6NWt5UmZkT21UUVBRT0xwWlVqZDVVNDhlUFpJNGNMT3VyZzVKU1Vrd056ZG55eHNWRlFVK240K1ltQmhNbVRKRjVER1U1cFl2WHk3MWdWWUJXV09ZNU5XblR4LzI1NWN2WHdLUVA1U0F4cnVsdExRMFhMbHlCYU5HalFMRE1EaC8vanlHRHgvTzlycEpRbmRLeW9WQ1NRNC8vL3d6R0laaHF5eml6Sm8xQzdObXpaSjZIanM3Tzh5ZE8xZmk4Mnk1dWJsNDlPZ1JwazZkS3JOTTkrN2RRNzkrL1lTMjFkZlhJem82R3NIQndlRHhlQWdQRDBkNmVqcE9uRGpCOXBvRkJBU2dxS2dJQ3hZc1lKOUZFMGRmWDEvdWNVZXRUZEJOTHl2a201b3dZUUpNVFUzWjRSSVpHUmtvS1NtaHU2QTJpRUpKaGt1WEx1SHMyYk93czdNVE8vV0dKSUllcEtZcUtpcWdycTZPL1B4OEFQODg4cENmbnc5OWZYMGNQWG9VQUtUMkZBR05YZGs1T1Rsc0k3SmdOZ0FYRnhlVWxKVEExZFVWOCtiTkF3Q2NQWHNXVzdac2daMmRIYlp2MzQ0TEZ5N2crKysvUjFsWkdiNy8vdnZYcm9yS0l5d3NER0ZoWVMxKzM5Mjdkd0ZBcEhvcWpZR0JBZHZyQnpRKy9hK21waWJ6ZHdsUTlVM1pVQ2hKa1pPVGc3VnIxMEpkWFIyclZxMlNlbXgxZFRWcWEydWhyYTJOeXNwS1hMbHlSYVRCT2pBd0VJR0JnVUxiYnQrK0RRRHc5ZlZGZUhnNDdPenNaRDZNR3hNVEF3NkhBd2NIQndEQXZuMzdBQUI5Ky9iRnJsMjcwS2RQSDFSVVZHRFRwazBJRHcrSGxaVVZ0bTdkQ2c2SEEwZEhSK3pidHcrTEZpM0N5NWN2NGV2cksvWXhqNUtTRXVUbTVrb3RoeXlEQnc5bUI0WUtOUC84Qnc0Y1FHRmhJVXhNVEtDdHJZM2k0bUtFaElSQVZWV1ZEVzF4Y25OejVhbzZOcjgrOE05b2VjRXdEejgvUDdtNytqLzk5Rk04ZS9ZTVJVVkZBQnFEVTlaTURxUmxLSlFrS0M4dng1dzVjL0RpeFFzRUJBUUlqVGdXSnlzckMzUG16QkhhMW5Ua2Q5TUozOFJadkhneDZ1dnJNWC8rZkpsbDY5cTFLeHdkSGRrR2NROFBENHdmUDE3b2NSQi9mMzhrSnlmRHk4c0xDeFlzRUJwbTBMOS9memFZaW9xS3hNNDV0SDM3ZHFGNW5WNUgvLzc5Ulo3RGF4NUtyMTY5d3BFalI0UzJxYXVyNDd2dnZwUDQzQmtBNk9ycVNwMVBTcHJtRGZueVBFN1MxSll0VzlneFZSczJiSGlqd2JSRWxQeWo5WlNRalkwTkE3eTk1NDkrLy8xMzZPbnB3ZG5aV2VheHo1OC94NEVEQjFCZlh3K0dZV0JrWkFRWEZ4ZTVIOXJOejg5SFFrS0N5T1JodWJtNU9IdjJMRHc4UElUbThhbXJxeE41aXI2cHlzcEtWRlpXU2czVEZ5OWVpRFFDOC9sOGxKU1VvSFBuem5JMU5CY1ZGWWs5OXZMbHkralJvNGRJdTlTalI0K2dyYTNOOWo1V1ZWV2hzTENRbllWQjBFTW9ibGhFYlcwdFFrTkRNWExrU0xrNkF5UVJEQ1J0RFZ3dXQwV0RYdVVobUpzTHdNYnIxNjl2YU5XVHR3RVVTb1FvbWZZZVNyUndBQ0ZFcVZBb0VVS1VDb1VTSVVTcFVDZ1JRcFFLaFJJaFJLbFFLQkZDbEFxRkVpRkVxVkFvRVVLVUNvVVNJVVNwVUNnUlFwUUtoUkloUktsUUtCRkNsQXFGRWlGRXFWQW9FVUtVQ29VU0lVU3BVQ2dSUXBRS2hSSWhSS2xRS0JGQ2xBcUZFaUZFcVZBb0VVS1V5bnNSU2d6REtMb0loTFNhOXY3dnVVMkhFb2ZEZVF6OHMwSXNJZThEd1NLWkRNTThWSEJSRktKTmh4TERNSmtBTGJGRTNoOThQaDhaR1JrQUFDNlhtNm5nNGloRW0xNGhsMkdZTFJ3T3gybno1czFNUVVFQng5emNYR1J4UlVMYWdvYUdCcFNXbGlJcUtncjM3OThIZ09ScjE2NmxLN3BjaXRDbUY2TUVBRnRiV3grR1lkWUQ0Q202TElTMGtqc2NEc2ZsMnJWck9Zb3VpQ0swK1ZBQ0FDc3JLeXN1bCtzT3dCS0FnYUxMUThocnFBTndqOFBocE5YVTFBUm5abWJXS3JwQWhDZzFHeHNiUnJCTU9pRnZVNXR1NkNhRXZIOG9sQWdoU29WQ2lSQ2lWQ2lVQ0NGS2hVS0pFS0pVS0pRSUlVcUZRb2tRb2xRb2xBZ2hTb1ZDaVJDaVZDaVVDQ0ZLaFVLSkVLSlVLSlFJSVVxRlFva1FvbFFvbEFnaFNvVkNpUkNpVkNpVUNDRktoVUtKRUtKVUtKUUlJVXJsdlppam03U3VvVU9IbWpRME5HeHZ0dm56Ly8vZmswMDM4bmk4NWVucDZZL2VUY2xJZTBDaFJNVGgydGpZNUFJd2tYSGNvK3ZYcjVzQ29MbTdTYXVoNmhzUmh3L2dsQnpIblFRRkVtbGxGRXBFa3BPeUR1QndPREtQSWFTbEtKU0lXR1ptWnBjWmhpbVNja2podFd2WExyK3pBcEYyZzBLSmlIWDgrUEVHTHBjYkxtay93ekRoYUt6bUVkS3FLSlNJUkh3K1gxcjFqS3B1NUsyZ1VDSVNjYm5jWklaaHlzWHNLdFBSMFVsKzV3VWk3UUtGRXBIbzJyVnJkUndPNTR5WVhXZVNrcExxMzNtQlNMdEFvVVNrRXRmRHh1VnlxZXBHM2hvS0pTSlZaV1ZsQW9CblRUWTlxNmlvU0ZSVWVjajdqMEtKU0hYLy92MVhETU5FTmRrVWVmLysvVmNLS3hCNTcxRW9FWm1hVmVHbzZrYmVLZ29sSWhPSHc0bHI4dk5aUlphRkVFSUFBRFkyTmlkc2JXMlBLN29jNVAybm91Z0NrTGFCWVppVERNUFF3N2ZrclhzZnBpN2gydHJhem1JWXhoTkFmd0JkRlYwZ1FsNURQWUJzRG9lVHp1ZnoxMlZrWk9RcHVrQ0swdFpEaVd0alkzTUdnTE9pQzBKSWErRndPQzg1SE02blY2OWVUVkowV1JTaFRZZVNyYTN0SElaaDl2WHQyeGVyVnEyQ3ViazVPbmJzcU9oaUVkSmlEUTBOS0MwdFJXUmtKSDcrK1djQXVLK3VyajRvTlRYMXBhTEw5cTYxNmQ2My82K3lZZFdxVmJDMnRxWkFJbTBXajhlRG9hRWg1c3laZ3lGRGhnQkEzN3E2T2p0Rmwwc1IyblFvb2JFTkNlYm01b291QnlHdFJ2RHZtYy9uRDFCd1VSU2lyWWRTVndCMGgwVGVLMXBhV29JZjlSVlpEa1ZwNjZGRUNIblBVQ2dSUXBRS2hSSWhSS2xRS0JGQ2xBcUZFaUZFcVZBb0VVS1VDb1VTSVVTcFVDZ1JRcFJLdXcybDVPUmtuRGtqYnFHT2Y0U0ZoU0V4TVJIeXpOaFJYMStQckt3c3NmdXlzN1B4L1BuekZwY3hKQ1FFZ1lHQkxYNmZvdkQ1ZkJ3N2RneC8vLzIzb291Q3BLUWttZVY0OE9BQmtwS1MzazJCaU56YTdYeEtKMCtleFAzNzkvSFpaNStKM1Y5UVVJQ2Zmdm9KUTRjT3hiaHg0MlNlTHpZMkZoczJiRUJnWUNEczdlM1o3UTBORFZpNmRDbU1qWTBSRkJUVW9qS2VPblVLV2xwYVdMeDRjWXZlMTFSMWRUVUtDZ29rN3VmeGVIS2R4OERBQUpxYW1sS1BLU2twd1o0OWU2Q2pvNE9EQnc5Q1cxdGI3bkx5K1h4TW16WU5LMWFzZ0oyZEhYSnpjK1YrYjY5ZXZVUzJyVml4QXJObno4YkNoUXNsdmk4Nk9ob2hJU0c0ZHUyYTNOY2liMSs3RGFYSGp4K0wvY2NzY09EQUFRREEwcVZMWlo2THorZGovLzc5R0RCZ0FJWVBIeTYwTHpZMkZrVkZSZkR3OEpENFJkUFYxVVduVHAyRXRqRU1nNUtTRXFsbGxFZGFXaHBXckZnaGNiK09qZzRxS3l0bG5zZmYzeDlPVGs1NDl1d1p5c3ZGclUvWnlNUERBNy85OWhzdVhMaUFBUU1rUDdyVi9IUGR2SGtUT1RrNTZOYXRHd0RnODg4L2wxa21BUXFWOTB1N0RLWDYrbm84ZnZ4WTZJNm1xWktTRW9TSGgyUGl4SW13c0xBQUFKdytmUm9SRVJFSUNncUNpb3J3cnkwNk9ob1BIejdFL3YzN3dlSDhNeHRNYlcwdDl1elpBd0RZdG0wYnRtM2JKdlo2eTVZdGc2ZW5wOUMyaW9vSzFOYldvclMwRkwvKyttdUxQK09nUVlQdzBVY2ZzYStUazVQUm9VTUhrZU00SEE2NDNIOXE4ZjcrL29pUGowZGlZcUxRZG9Felo4NWd4NDRkTXErL2J0MDZxZnZUMHRLRTd0S1NrNU5oYW1vS1UxTlRkdHVDQlFzd1o4NGNpZWY0OWRkZkJkTjh5TVhXMWxhdTdhNnVydkR4OFpIN3ZLUjF0YXRRZXZEZ0FXN2V2SW1LaWdvME5EVGc2ZE9uT0gzNk5MdmYxZFVWQUxCMzcxNm9xS2hnMGFKRjdENWpZMlBjdUhFREJ3OGVoSmVYRjd1OXBxWUdQLy84TXlaT25BaExTMHZrNU9UZ3lwVXJjSEZ4UVVoSUNJcUtpdkRCQngvZzBLRkRJbFVsWDE5ZlJFZEh3ODVPZElhSzR1SmlBRUJXVnBiRXRpcHBQRHc4aEVLSnkrV0N5K1dpcnE1TzZEaFZWVldoMTFldlhvVzl2YjNZUUdxcTZkM0pnUU1Ia0oyZGpaVXJWOHFzc2gwK2ZGZ2tuUGw4UG1Kall5VldwZVgxbi8vOEI4ZU9IV05mQndjSEl6ZzRtQzN2NnRXcmhZNVBTa3BDYW1xcXlQYmV2WHUvVVRuSW0ybFhvWlNlbm80ZmYveVJmUjBYRjRlNE9IYWhEcmk2dWlJckt3c1JFUkZZc21RSnVuYjlaMmJkSVVPR3dNSEJBY0hCd1hCMmRtYjM3ZHUzRDlYVjFXdzFiK3ZXcmJoMTZ4WU1EUTBSR2hxS2FkT21JVEl5RXIvODhvdFErOGJwMDZkeDVzd1pMRisrWE96VUs0SlFXclZxRmI3ODhzdFcrZng1ZVhraTFhS1RKeHRYVEdxNlBTOHZUK2ozQWtpdUlpVW1KbUxuenAyd3RMUkVXVmtaeXNyS0pGN2Z5TWhJN1BiTGx5K2pwS1FFbjN6eWlWeWZReEluSnllWW1aa0JBQUlDQXVEZzRJQlJvMGF4KzcvNDRndWg0d3NLQ3BDYW1pcXluU2hXdXdxbHlaTW53OG5KQ2Z2Mzc4Zmh3NGNSSFIwTk5UVTE3Tm16QjdHeHNhaXRyWVdmbng5NjkrNk5hZE9tb2FxcUNpOWV2TUNMRnk5UVZWV0ZJVU9HNE5LbFM5aTllemZXcjErUG16ZHZJalEwRkd2V3JFR1hMbDBRSHgrUHRMUTBlSGw1WWZ2MjdlalhyeCs4dmIxaFlXRUJYMTlmOU83ZEcvLzYxNzhRR3h1THpaczNZL0xreWZEdzhCQmJWa0VvNmV1My91d1ZJU0VoQUNCMHh3ZjhFMUJOUFhueUJFdVdMR0ZmanhvMUNnWUdCZ0NBK1BoNHJGbXpCbncrSHpkdTNKRFpEblRxMUNuWTI5dWpjK2ZPUW5kaVlXRmhBRVR2VUNvcUtxUTJlRmRVVkFpOXRyS3lncFdWRllER1VQcnd3dzhwY05xZ2RoVkthbXBxVUZOVHcrUEhqOUc3ZDIvMnkvWGl4UXNZR2hyQ3g4Y0hkKy9laFlxS0N1enQ3Y0huODBYT3dlUHhFQlVWQlE4UEQ4VEZ4WUhQNThQZjN4OStmbjRBZ0Q1OSttRHUzTG1vcUtqQW5EbHp3T1B4NE9MaWdydDM3MkxkdW5WSVNrcENZbUlpcGt5WmdsV3JWa2tzNjlzTUpVdExTN0hiQlkzUEN4WXN3TXlaTTRXcWZ3S21wcWJvMmJNbmZ2MzFWK3pkdXhmbTV1Ykl6czdHbWpWcjJPcXZBTU13Q0FzTHc0NGRPekJ4NGtTWW1KaUF5K1VLTlhKblptYml5cFVyWXNzVEZoYkdCdGFiT25IaWhNZzJRYlZZM0Q0VkZSV1J6MFBlalhZVlNnSjM3dHdSYXVUT3o4K0hpWWtKSEJ3Y3dPZnowYnQzYitqcTZrSlBUdzlkdW5SQmx5NWQwTGx6WjJocmErUFJvMGR3YzNORFVGQVE1czZkaXo1OStrQkhSd2VSa1pHNGZQa3lWcTllRFhWMWRaR0cwaSsvL0JLeHNiRklTRWlBc2JFeDVzK2ZMN1hkcHFxcUNnRHc5ZGRmdC9qem5UdDNEbnA2ZWkxK24wQmFXaG9tVFpva2RsOTVlVG5XcmwyTHRMUTB6Smt6Qi9QbXpjUGh3NGV4ZWZObS9QWFhYMWk2ZENtNmRPbUNtemR2WXVmT25jak16TVRpeFl0Rkd2SUZCQjBCNGpSdDZMNXo1dzQ4UFQwUkVoTENobXBMR3JvREFnSmF0SzlEaHc1UVYxZkh2bjM3NURxL1BFNmRPdFZxNTNxZnRidFFLaTB0UlhGeE1RWU5HZ1NnOGE5NVRrNE9wazZkQ2hjWEY3aTR1RWg5djVtWkdhWlBudzVyYTJ1WW1abkJ6TXdNRHg4K3hMcDE2L0RaWjUvQnhzWkc2UGlDZ2dLRWhJVGc5T25UTURZMmhwdWJHdzRlUEFoWFYxZDgvdm5uY0hWMUZlcHhFaGc1Y2lRNmQrN2NvczhXSGg2T3dzTENGbzBQYWlsTlRVMTA3ZG9WZS9mdUZjd2xqZW5UcDZOLy8vN3c4L09EczdNelRFMU5rWldWaFpFalJ5SXNMRXppc0liRXhFUmN1WElGSTBhTXdNV0xGNFgySFQ1OFdPWmQ0dGRmZncwM056ZUoreHNhR3BDWm1Zbmk0bUtad3daaVltTFF0Mjlmb2ZhOW8wZVBJaSt2M2E1MHBERHRMcFJ1M3J3SjRKOXU0T3pzYkZSWFYyUGd3SUVBR3Y4aXkrTHA2Y2syZFBQNWZQajYra0pIUndmTGxpMEQwRGhnOGNLRkM0aUxpOE9sUzVlZ3BhV0ZSWXNXd2MzTkRXcHFhcGcwYVJKMjdkcUZBd2NPSURRMEZLYW1wcGcwYVJKbXpwekpYc1BPems1c3I1dzBmL3p4QjhyTHk2R21wc1p1RTR4R2J6cFVBV2djRmlIWTNuVEVla05EQXdCSXZJdlQwTkNBcjY4dmdNYUF2M2Z2SG03ZnZvMzA5SFE4ZnZ3WW1wcWEwTkRRQUpmTFplK1crdmJ0QzFOVFUzVHQyaFc2dXJyUTFOU0VxcW9xTGw2OGlBa1RKc0RXMXBZTkpVRWJrcnE2T3A0OWU0Wm56NTRCQURzQXRLQ2dRQ1IweThyS29LK3ZEeFVWRmR5OWV4YzNidHdBQVB6KysrOElDUW1CaVlrSnhvd1pJL1YzNStQamc5bXpad3VGa3B1Ym05VFFJMjlIdXd1bGpJd01xS3Fxc2wvU3k1Y3ZnOHZsc2lFbHFaclJWTk5xeGY3OSs1R1JrWUdkTzNkQ1RVME45Ky9mUjJGaElkYXZYdzlqWTJONGUzdkR4Y1VGRFEwTmJGZ1lHeHZqaHg5K1FGNWVIazZjT0lHRWhBU1J3Wk92NC9uejV5SmZXTUVRZ0tiREVlTGk0bkR3NEVGd3VWem82dW9LOVpnSnFvM2lSbThuSlNVaE5qWVdoWVdGeU12TFl4K2Q2ZGF0RzRZTkd3WlBUMC9ZMjl0RFRVME5aV1ZsdUhEaEFxNWV2WXJZMkZnVUZCUUloZCtFQ1JNd2UvWnNHQmdZNE55NWMreDJXWTNsemJ2dkJmejgvQkFmSDQ4TEZ5NncyMnhzYk5pNzJxaW9LTlRVMUVnOTk3MTc5OWoySlQwOVBabEJSdDZPZGhkS3JxNnVTRWhJZ0tlbko3WnUzWXJJeUVnTUdUSkVLQlNtVFp1R0tWT21pSDMvMUtsVDJaK3pzN094ZCs5ZXFLbXB3ZC9mSDBWRlJXQVlCdlBuejhmSmt5ZGhiR3dNb0hGZzRNcVZLMkZqWTRQUm8wZGozTGh4ME5mWGg2bXBLVmFzV0FGdmIyL3crWHoycnVOMWZQSEZGM2oyN0psSWxhZXFxZ284SGsvbzdrbGZYeDhHQmdad2QzZUh0cmEyVUNnOWVmS0VQYWE1ZnYzNllkKytmVEEyTm9hZG5SMHNMQ3d3Y09CQUdCb2FpaHlycDZlSHlaTW5ZL0xreVFBYTd4NXpjM05SV09JN3NVQUFBQk82U1VSQlZGaUk0dUppakI4L1htakloVUR6YXRiVHAwL2g3dTZPUG4zNjRNOC8vOFRBZ1FPaHE2dUw3ZHUzaTd5M29hRUJqbzZPR0Q1OE9ENzk5Rk5ZV1ZuQjBkRVJBUERUVHovSkhMbCs2ZElsWExwMENRQXdjT0JBQ2lVRmFYZWhaR1ptaHYzNzkyUGh3b1dZTjI4ZStIdys1cytmTDNSTWx5NWQyUEV1MHVqcTZxSkhqeDR3TlRWRnIxNjkwTE5uVDVpYW1zTEN3a0lvNUN3c0xEQi8vbnpFeDhkank1WXQyTFp0RzZ5dHJlSGk0Z0puWjJkd09CendlRHhjdkhpeFJTT1VtNW84ZVRKZXZIaUJ2bjM3Q20wdkt5dURqbzZPMERaYlcxdUpvNXN6TWpLZ29xSWlkZ0Nob2FFaERoMDZCQUFvS2lyQ3A1OSsycUl5Q2g1VmtSZWZ6NGVQanc4NmR1eUkvL21mLzhHZmYvNkplZlBtWWQyNmRUaDY5S2hJMVVwUzR6elFXTFY5OHVRSjd0eTVnNDgvL2xoa3Y2MnRyY3huNWNpNzBlNUNDV2lzYmdRR0JySmR2dm41K2E5MUhqMDlQWmt6RFFpdU4ydldMTXlhTlFzUEhqekFxVk9uRUIwZGpkdTNiOFBaK1o4Vnh6MDlQVjk3WEkzZ0xxQjU0L2lqUjQvUXZYdDNzZStwcTZ0RFVsSVN6TTNOMlRha3FLZ284UGw4eE1URVlNcVVLU0tQb1RTM2ZQbHlqQmd4UW1iNVd2SXNHOUFZU092V3JVTkdSZ1pDUWtMWWFxaTJ0alo4ZlgyeGJOa3lkT3pZVWVqM0owdGtaQ1NDZzRQQjQvRXdkdXpZRnBXSHZEdnRNcFFZaHNIdTNidkI0WEJnWm1hR25UdDNvcXFxNm8zL1NoWVhGK1BHalJ2SXlNakF0OTkraTVzM2J5STFOUlgyOXZhd3RMUUVsOHRGbno1OThPMjMzMkxKa2lVaWJSenE2dXBRVjFkL3JXc0x4dHpvNnVvS2JiOTM3eDc2OWVzbnRLMit2aDdSMGRIc0Z6UThQQnpwNmVrNGNlSUUyMnNXRUJDQW9xSWlMRml3QU9ucDZSS3ZxNit2LzhZUERUZFhYVjBOSHg4ZnBLU2tZTXVXTGZqZ2d3K0VPaURzN2UyeFpNa1NyRisvSHRuWjJmam1tMitFcXFlU3pKMDdGNW1abVZpN2RpMzI3OS9QUHRkSWxFdTdDeVdHWWZERER6L2c3Tm16K1BiYmIvSFpaNTloNmRLbDJMOS9QM3RiMzlEUWdOcmFXcG5ueXNyS1FucDZPbTdkdW9WYnQyNmhxS2dJUU9NZ1JDNlhpOHVYTHlNME5CUy8vdm9yT25YcWhHSERobUhFaUJFWU1XSUVkSFIwNVBvaXlldlBQLzhFQUtGcVozbDVPWEp5Y3VEdTdnN2duN3NwRnhjWGxKU1V3TlhWRmZQbXpRTUFuRDE3Rmx1MmJJR2RuUjIyYjkrT0N4Y3U0UHZ2djBkWldSbSsvLzU3bWMvQ3RaWWJOMjdBMTljWCtmbjVDQWdJWU51RW12UHc4QUNQeDhPMmJkdHcvdng1QkFRRVNKMlZBR2pzVWR5NGNTUG16WnVINHVKaUNpVWwxYTVDcWFxcUNoczJiTUFmZi95QnI3LyttdjJ5QmdZRzR0cTFhL2pnZ3c4QUFFRkJRWExOZlJRZkg0LzkrL2ZEek13TWpvNk9zTFcxaFkyTkRYdTNzbkRoUW5oNWVTRXRMUTFKU1VsSVNVbkJ1WFBud09WeU1XalFJSXdlUFJwanhveGhHOFJseWMvUHg0a1RKOUNwVXlkb2FXbXhYZTlaV1ZrNGV2UW9WRlJVTUhyMGFQYjRtSmdZY0RnY09EZzRBQUE3RUxCdjM3N1l0V3NYK3ZUcGc0cUtDbXphdEFuaDRlR3dzckxDMXExYndlRnc0T2pvaUgzNzltSFJva1Y0K2ZJbGZIMTl4YzY5VkZKUzBxSzVqNlI1OU9nUjVzK2ZqeTVkdW1EdjNyMFlQSGl3MU9QZDNkM1J1M2R2L09jLy8wRzNidDN3NHNVTHFLbXBzYVBoeFpWWFYxY1h4NDRkRXhxdEwvaGpJdS9jVXVUdGFsZWhsSmVYaCtUa1pNeWRPNWU5UXdBYXg5NEl2cmhBNDE5aFNlTlRtamFtZnZYVlYvanFxNjlFcWt4TmFXcHFZdlRvMFJnOWVqVDRmRDdTMDlPUm1KaUloSVFFL1BYWFgrRHorWmd4WTRaYzVkZlIwVUZvYUtqWW1UQjFkWFd4Yk5reWRqNGlBT2phdFNzY0hSM1pualFQRHcrTUh6OWU2UEVKZjM5L0pDY253OHZMQ3dzV0xCQ2FscVYvLy81c01CVVZGYUZIang0aTE5MitmYnZZbnJEWFlXSmlnc0RBUUh6NDRZZE5sNjZXYXRpd1lUaDU4aVM0WEM2Q2c0T0ZSb2hMZXB5R3crRWdPVGtacTFldlJzZU9IZkh5NVV1cHg1TjNpeVA3RU9WbFkyUERBQzJiNU92dnYvK1dPaldGbjU4Znhvd1pJN0h4MXQvZkg0Nk9qa0loOWpvYUdocHc1Y29WV0ZsWm9XUEhqbksvcjZpb0NIVjFkV2hvYUVCOWZUMzRmRDYwdExUUXJWczNrUUdTUUdOamR2UHBTWnFxckt4RVpXVWxldmJzS2ZHWUZ5OWVpSVFFbjg5SFNVa0pPbmZ1TEZjN1dGRlJrY1JqYjl5NGdmajRlSHo3N2JjUzMvL2t5UlBzMnJVTEN4Y3VoSW1KaWRoai92ZC8veGQvL1BFSEFHREFnQUVZT1hLa3hQTVZGeGZqekprejRQUDU0SEs1Nk5ldm4xd045dS9DTDcvOElyaFQzM2o5K3ZVTkNpN09POWZ1UW9rUVpkZmVRNm5kTGh4QUNGRk9GRXFFRUtWQ29VUUlVU29VU29RUXBVS2gxSWJrNU9TSW5RMVRYbkZ4Y1lpS2loSlpQQUJvbkFGUzNIUzQwZ1FIQjdQVGhEUlhXRmlJL2Z2MzQvSGp4NjlWMXJlaHBxWUdHemR1eElZTkd4UmRGQ0pGdXhxbjlLNDllL1lNUzVjdVJXMXRMWUtDZ2xyVTlkOWNTVWtKTzcvUHlwVXJYK3NjdTNmdkJwL1B4OFNKRTBYMi9mVFRUN2g1OHlZTURRM2w2aHEvYytjTzl1elpnK25UcDRzZDVKaVFrSUJkdTNaaHdJQUJVZ2VIU25vdytPVEprK2paczZmY3N6VzZ1TGpJSENHdm9hR0I4dkp5WEx4NEVVNU9UaUpyOUJIbFFLSDBGdjM0NDQvc3BISmhZV0ZTMXpCcnJ2a282ZWpvYURBTWc0OCsra2ppQ0dwcHo2QmxaV1VoUHo4Zk0yYk1FRHVleWQvZkgyNXVidkR4OGNHaFE0ZkVEcFJzS2lJaUFsd3VWK0lnMDRTRUJPanI2N096VTBxemUvZHVvWlZPQklNNzYrdnJwVTVqMjlUNDhlT2hwcVltTWVTYWE3cDhsamkydHJZdFh0R1l0QTRLcGJmazFLbFRpSTJOeGJoeDQxQldWb2Fnb0NEWTJ0ckMydHBhcnZkTGVxcmUyOXRiNG51a2pkZUtpWWtCQURnN080dGRCa2xGUlFWZVhsN0l6czRHd3pBaXgyaHBhVUZkWFoxZEp5OHVMZzQ5ZXZSQWVubzYrOEN1bVprWkxDMHRrWnViaTF1M2JtSEFnQUhzVkNkTmRlL2VIZVBIajJkZmQrdldUZUtBU0VEOFlwMlNOSytDVmxSVTROcTFheGc1Y3FUWU82bW5UNThpS1NrSmt5ZFBCc013NFBQNTRQRjQwTkRRa090NnBQVlJLTDBGVjY1Y3dROC8vQUFqSXlPc1hic1d6NTgveC9UcDA3Rnk1VW9FQndlTG5aTmJIQzh2THl4ZXZGam1jZHUzYjhmQmd3Y2w3cSt0clVWa1pDU3NyYTNScDA4Zm1YY1R6ZGQ4QXhxbmkzVjFkV1ZYYlFFYVo3cHMrdHJkM1IyV2xwWnNsU3N6TXhPWm1aa2k1M0p3Y0JBS3BkYlVxMWN2VkZkWFkrVElrZGl3WVFPMHRiVVJFaEtDME5CUWpCOC9IaTR1TGhnOGVEQktTa29RRmhhRzQ4ZVB3OERBQUhQbnprVlVWQlIrL1BGSEdveXJZQlJLcmV6UFAvK0V0N2MzT25Ub2dKOSsrZ21kT25WQ3AwNmRFQkFRZ0tWTGwyTEJnZ1hZczJlUFhOTjlWRlpXeXZXd3EyQWVhMG5pNHVKUVdWbkp6b0xnNys4dnowY1JJcGpESEdpOGkycyt6Y3U0Y2VQWXNvU0hoMlBjdUhGaXExNGpSNDZVK3RoTGF4czllalFTRWhLUWtwS0M2T2hveko0OUc5MjdkMGRKU1FuMDlQVHczWGZmWWVMRWllOXNGZ1FpRzRWU0s0cU9qb2Fmbng5VVZWWFpDZk1GaGc4ZkRsOWZYL2o0K0dEbXpKbll2SG16MERKUDRvU0hoeU04UFB5Tnl0VFEwTUF1WFMxNDdzekp5UW0xdGJWNDhPQUJQdnp3UTRudlRVbEpRWWNPSFdCdGJTMzBCTDJhbXByRWxWWU9IRGlBbHk5Zll2YnMyV0tmdXVmeitTS2hKR3NDdUtkUG4wb05aeE1URTZsUCtCY1dGaUkzTnhkNWVYbGdHQWI2K3ZyZzhYakl6ODlIVWxJU3VuYnRpbUhEaGtrdEEzbDNLSlJhUVcxdExYYnMySUdqUjQ5Q1YxY1hPM2JzWU9mMktTc3JBNC9IUStmT25mSEpKNTlBUTBNRGE5YXN3WklsU3pCMTZsUjg4ODAzRW52bFdxUDZGaGtaS2JaYjNzZkhCMWV1WEVGOGZMekVYcXZBd0VBOGZQZ1FDUWtKY2oyMVgxZFhoK1RrWkRnNU9VbWNxNmkrdmw3a2VvS0dibGRYVi9ibjd0MjdzOE1mZnYvOWQveisrKzhTcnhzVEV5TjJubkNnOFFIcjA2ZFBRMWRYRjA1T1R0aXlaUXZNek16QU1BeFNVMU54NU1nUkxGNjhHRnUzYnBYNStjaTdRYUgwaG03ZnZvMk5HemZpd1lNSE1EYzN4OWF0VzRWNmtpWk1tQUJUVTFPMm5XWDA2Tkg0N2JmZjhPOS8veHRIang3RnVYUG40T1hsaGNtVEo0dUUwK3RXM3dSUHZqOS8vaHk3ZCsrR3ZyNCtTa3BLaEk0Wk8zWXNXNjBSVkwyYUtpMHRSVTVPRGthTUdDSDNOQ0txcXFvNGV2UW9uang1QW05dmJ5eGJ0a3hvOWdHR1ljQXdqTkNkVXZQMm02YU4zb0tKOXViUG40OHZ2L3hTNUhybno1L0hwazJiSkphbnRMUVVEZzRPNk51M0x6NzY2Q1AyYmtyd08rM1Jvd2U4dmIzeHhSZGZ3TWpJQ0hmdjNwWHJjNUszaTBMcERmejg4ODhJRGc0R3d6RDQ0b3N2NE8zdExkYzBIaFlXRmpoOCtEQjI3dHlKRXlkT1lQdjI3ZUR6K1NLcjRiNU85UzBoSVFHQmdZSFl2WHMzamg0OWl2THljdmo1K1ltczJPdm82QWdORFEyY08zZE9iQ2lscHFZQ2dOaEo5aXNySzVHVGt5UDIrcHFhbXREVzFrWkdSZ2E4dmIwUkdocktMdGNrR0xUWjlFN0p6ODhQQ3hjdWxMcWlyNGFHaHRqcW9yaGxvSnJhdFd1WDFQMUVPVkVvdllFaFE0WWdMaTRPMzMvL2ZZc1hqdFRVMU1TcVZhdmc0dUtDdzRjUHM3TmdOdFhTNnB2Z2Z5ZE9uQWg5ZlgwWUdSbGh6Smd4WXVjVjB0RFF3SWdSSTVDU2tvTHE2bXFSTC9qRml4ZWhvcUlpZGpyYW1KZ1lkb2lCT04yNmRjUEdqUnV4ZlBseXJGKy9IbHUyYkFId3p3S1lUVVBwOU9uVDhQVDBaRU5Kc01TVHJxN3VhM2ZMYTJwcVN1eEI4L0h4UVh4OFBFNmRPaVV5RmlzdkwwOXNieUY1dHlpVTNzRFFvVU54NnRTcE41cEd0WC8vL213VnBMaTRtUDNpQW8yVHE4bXowb3BnQWNsang0NWg5ZXJWN0lvb2t5Wk53b1FKRXlTK1QxQ0ZFNnhVSzFCZlg0L1UxRlRZMmRtSlhRSjgvUGp4SWlFNmUvWnNvZGVqUm8zQzFLbFRjZXpZTVJ3NWNnVFRwazFqNzVTazliNHRXYklFUU9QWUpNSEF6S0tpSXJFckZ3c0NyRGxKVmQ3S3lrcWNPM2NPam82T3FLMnRGWHRjLy83OThlelpzMVpaSEpTOEhncWxOOVNhOHpyUG56OWZhTzM2RXlkT3NDdTJ5dVBnd1lOQ0N3ZDA3TmdSSFR0MlpGZXliYzdCd1FFcUtpcElURXdVQ3FYcjE2K2pxcXBLWXFEcDYrdkR5c3BLWm5rV0wxNk1sSlFVUkVSRVlPclVxWGoxNmhVQVNMMERPbm55SkR0Y1F0Q21GQllXaHJDd01KblhFNURWbTVlWW1JakV4RVNwNWZieThwTDdlcVIxVVNncGthTkhqNHFkZjd1NWhvWUdoSWVIWTkrK2ZhaXJxME9QSGoyUWs1TWoxd0thVFdscGFjSEd4Z2FYTDE5R2JXMHRXNjA2Zi80OFZGVlZoUlloZUIyYW1wcll1WE1uakl5TXdPVnkyU1dsV3JxTTFJd1pNK0RpNGlLeS9lTEZpeExuQjI4K0NqdzlQUjN6NTg5SFFFQUFHN2IzN3QwVEdSSWg3Mk1xNU8yaEVXTktSRlZWRldwcWFoTC9VMVZWUldwcUttYk1tSUZ0MjdiQjF0WVdKMCtlZktNSFN4MGNIRkJkWFkwclY2NEFhT3doTzMvK1BJWVBIeTUzcjVzMGZmcjBZVU5JTUVGL1MwT3BTNWN1Nk5Xcmw4aC8wNmRQUjFwYW1zVGhBQUsxdGJYWXNtVUxySzJ0MlVDNmYvOCtQRHc4RUJJUzB2SVBSZDRxdWxOcUErcnI2eEVYRjRmUTBGRGs1T1RBd3NJQ2dZR0JNZ2RmeWtNd1pHSG8wS0VBR3BmdExpa3BZZHQyV3RPTEZ5OEFBQjA2ZEpCNlhHMXRMU29xS2lRTzBCUVFMSGN1NjF4cjFxekIzMy8vamIxNzk2S3dzQkExTlRXb3E2dkQwS0ZERVJnWUNEMDlQYWxMZnBOM2kwSkppZVhtNWlJaUlnSlJVVkVvS3l1RG1aa1pmdnp4UjR3ZE8xYm9TZis2dWpxeFQvN0x3OERBQUFZR0J1enIyTmhZcUttcFNWd0VFbWg1RzQrQVlCeVFqbzZPMFBiYzNGemN2bjBiQUxCaXhRbzhmdndZenM3TytQZS8vOTNpYXpSWFVsS0NwS1FrOFBsOHpKMDdGMERqdzhlQzlqWmpZMk5zMnJRSnBxYW1HRFJvMEJ0Zmo3dzVDaVVsazVPVGc1U1VGUHp4eHgvSXpNd0VoOE9CblowZGZIeDgyR1dkeXNyS29LMnREVlZWVlJRVkZlSFNwVXZvMnJXclhPZlB6YzJWMlJBTU5QYWVOU2ZvWmg4OGVMREkvc0RBUUtIWEJ3NGNRR0ZoSVV4TVRLQ3RyWTNpNG1LRWhJUkFWVlVWQXdjT1JIMTlQV2JObWdXZ01ZZ0VTNW9QR0RBQWJtNXVRbE9lM0xwMVMyYUR2NzI5dmRqcFZveU1qQkFhR2dvMU5UWG82T2hBVzF0YnFQcklNQXlpbzZQeHdRY2ZvS0NnQUFBdFNxbG9GRXBLNUljZmZzRHg0OGNCTk43QmVIaDRZTXFVS1VLekNqQU1neWxUcHJEREFBVGtuYXRKVjFjWEsxYXNlS055OXUvZlg2UjNxbmtvdlhyMUNrZU9IQkhhcHE2dWp1KysrNDVkdkhQdzRNRVlObXdZcksydE1XalFJSkVSN1lMZU4xbTlaUUN3YmRzMmlYTkE5ZXZYVCtMN09Cd09Ta3RMMlludE9Cd08zVEVwR0lXU0Vwa3hZd1lZaHNHRUNSTmdiVzB0OXNsMURvZURwVXVYb3FDZ2dKMzd4OExDUXV5b2JBRjFkWFVzV0xBQS9mcjFRNmRPbmZEVlYxKzlkaGtEQXdQRmZ2bFBuejR0TktiSjNkMGRZOGFNUVUxTkRlcnI2Nkdpb29MZXZYc0xEZEtVRlk1cWFtcXZOWTNJN05teld4UXNIMy84TWJTMHRNQXdETXpOeldVdUYwN2VMbHFNa2hBbFE0dFJFa0tJRXFGUUlvUW9GUW9sUW9oU29WQWloQ2dWQ2lWQ2lGS2hVQ0tFS0JVS0pVS0lVcUZRSW9Rb2xmY2lsT1NaZzRpUXRxSzkvM3R1MDZIRTRYQWVBNDNUbkJMeXZxaW9xQUFBTUF6elVNRkZVWWcySFVvTXcyUUM5SmdKZVgvdytYeGtaR1FBQUxoY2JydGN4YUJOUDVETE1Nd1dEb2ZqdEhuelpxYWdvSUJqYm03ZUtyTWxFdkt1TlRRMG9MUzBGRkZSVWJoLy96NEFKRis3ZGkxZDBlVlNoRGI5UUM0QTJOcmErakFNc3g0QVRZSkQzaGQzT0J5T3k3VnIxOFF2cnZlZWEvT2hCQUJXVmxaV1hDN1hIWUFsQUFOWnh4T2loT29BM09Od09HazFOVFhCbVptWnRZb3VF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lWFAvQjNXTmQ0c1F6cmpSQUFBQUFFbEZUa1N1UW1DQyIsCiAgICJUeXBlIiA6ICJmbG93IiwKICAgIlZlcnNpb24iIDogIjIiCn0K"/>
    </extobj>
    <extobj name="ECB019B1-382A-4266-B25C-5B523AA43C14-3">
      <extobjdata type="ECB019B1-382A-4266-B25C-5B523AA43C14" data="ewogICAiRmlsZUlkIiA6ICI3Njc3NzEzNzA5NyIsCiAgICJHcm91cElkIiA6ICI1NzY1NTQ1OCIsCiAgICJJbWFnZSIgOiAiaVZCT1J3MEtHZ29BQUFBTlNVaEVVZ0FBQVN3QUFBRjFDQVlBQUFCUy9OZEtBQUFBQ1hCSVdYTUFBQXNUQUFBTEV3RUFtcHdZQUFBZ0FFbEVRVlI0bk8zZGUxeE02UjhIOE05TUY1VkVSU0d0cUYxM1ZzbDkwYnI3c2E2L0NLM2M3MFJ1c2Yxb1ErdVNVbGFoWEhQYmlxeGNLNFFLcWRpRVNwUkVrUzdhU21ubS9QN29OK2ZYYVdhYWlkUk9mZCt2bDlmdVBPZVpjNTZKK2ZTYzV6em5QQUFoaEJCQ0NDR0VFRUlJSVlRUVFnZ2hoQkJDQ0NHRUVFSUlJWVFRUWdnaGhCQkNDQ0dFRUVJSUlZUVFRZ2doaEJCQ0NDR0VFRUlJSVlRUVFnZ2hoQkJDQ0NHRUVFSUlJWVFRUWdnaGhCQkNDQ0dFRUVJSUlZUVFRZ2doaEJCQ0NDR0VFRUlJSVlRUVFnZ2hoQkJDQ0NHRUVFSUlJWVFRUWdnaGhCQkNDQ0dFRUVJSUlZUVFRZ2doZFFhdnRodndKYnAzNzM2WHgrUDFyTzEyRUZMVEdJYTVFUnNiYTFIYjdhaHAvTnB1d0plZ3NDTDFGWS9IRzFUYmJhZ055clhkZ09vUUhSMWQyMDBncE1hWW1ablZkaE5xalVMM3NBZ2g5UXNGRmlGRVlWQmdFVUlVQmdVV0lVUmhVR0FSUWhRR0JSWWhSR0ZRWUJGQ0ZBWUZGaUZFWVZCZ1ZkSHk1Y3NSRkJSVUxmc3FMQ3hFWEZ3Y0Nnb0t4TFpsWjJjakxpNk9VL2Jod3djOGVQQUFuejU5a212LzY5ZXZ4L2p4NC9INjlldHFhVzlWSkNVbDFmZ3hJeUlpNE9ycUtuR2JxNnNySWlJaWFyaEZwTHJWaVpudU5lbjI3ZHN3TVRHcGxuMGxKeWZEeHNZR2UvZnVSYTlldlRqYnJsMjdCbWRuWjl5N2R3OUtTa29BZ0ppWUdOaloyZUhpeFl2UTE5ZXZkTjkvL1BFSHJseTVna1dMRnFGbHk1WlZibHZGc0pSR1Mwc0xyVnUzNXBTNXVibmh4SWtUT0hic0dOcTFheWR6SDY5ZnY1WVpKa3BLU2hnL2ZueWxkUjQ4ZUFCZlgxK3NXTEZDYkp1dnJ5OGFOR2lBdm4zN2ltMkxqNDlIYW1xcXpIYU9HalZLWmgzeWRWRmdmU0U3T3p2Y3VIRkRycnF5YmlFU0NBVEl6ODhIQUh6OCtCRUFrSmVYQno2L3JDTXM2b25sNStlalFZTUc3UHVhTkduQzJVOXNiQ3gyN2RvRkFOaTdkeS8yN3QxYjZYR3RyS3l3YXRVcVRwbU5qWTJNVDFPbWYvLysyTDE3TndDQVlSaTR1cnJpK1BIanNMYTJac1BxOGVQSHNMYTJscnFQTld2V1lQdjI3WlVlUjA5UGp3MnN3c0pDWEwxNlZheE9Ra0lDQUNBd01GRGlQaElTRWlSdVMwaEl3QjkvL0ZIcDhRSEF3Y0doMHUyREJnMkNpNHVMelAyUXowZUI5WVdHRGgwS1kyUGpTdXZjdkhsVHJsT2toSVFFc1MvMjBLRkR4ZXBObmp5Wjg3cDhFTDU0OFFLclZxM0NwMCtmTUdyVUtNeWVQVnZpc1FvS0N1RG82SWlYTDEraVQ1OCtZdHRQbkRpQnhNUkViTnEwQ2V2WHIwZm56cDBCQUFFQkFRZ0lDTUNKRXljQUFKcWFtZ0RLUXNUUjBSRWhJU0ZZdEdnUjU3ak5temVIcmEwdEFPRDY5ZXY0NjYrL3NHVEpFcmJuT0diTUdQejAwMC9JeWNtQnZyNCtXeTc2UEpNbVRVS0xGaTNZc3R6Y1hEZzVPVW44WEFDa2JydDkrelp1Mzc0dFZoNGRIUTBiR3h1TUdqVUtUazVPbko2VW1aa1piRzF0WVcxdGpmMzc5MlBmdm4wNGNlSUU1eGNHQU15Yk53OWFXbHBTMjBTcUJ3V1dISUtEZ3lFVUN0blhMMTY4d0pVclZ3QUFJMGFNa1BuK3pNeE1UbUM1dXJyQzE5ZVhmYjFvMFNJQWdJdUxDOXpjM0FBQTRlSGg4UFB6dzY1ZHU5Z2VWbHhjSEh4OGZPRG82SWpHalJ1TEhTYzFOUlh6NTgrSHBxWW14bzRkaXlOSGpxQmh3NFpZdFdvVmxKV1ZPZlVjSFIzeDVzMGJ1TG01b1hmdjNtTDdhdGV1SFlxS2lnQUFyVnExWW50THVycTY3SGFSK1BoNE9EZzQ0TjI3ZDlpNmRTdUdEeC9PMlplT2pnNGJ4Q0VoSWVqU3BZdFlEKzdzMmJQWXZIa3pRa0pDb0sydHpaWm5aV1VCS0FzOWtaWXRXMHJzcmU3ZHV4YytQajRTdDVtWm1XSDI3Tm5zei9wenRHL2ZIa0JaU0JzWUdMRGxoWVdGeU03T2x2bUxpM3c1Q2l3NXJGKy9uaE5ZWVdGaENBc0xBd0N4TDZjOGJHeHNNSDc4ZUNRbUpzTGUzaDRiTjI1RTE2NWQwYng1YzZpcHFRRW9Dem1nN0pSTDFPTVFDQVFBQUhOemM3RXhyQWNQSG1EbHlwVlFVVkhCM3IxN1lXQmdBRzF0YmV6ZXZSdVBIajNDcGsyYllHeHNqSUNBQUxpNXVVRlhWeGNIRHg3RXQ5OStXL1VmU0RsQlFVRndkSFNFaVlrSmpoMDdCaU1qSTZsMVAzejRnTWVQSDJQcDBxVmkyN0t6czhIbjg4V0MrTjI3ZHdEQTZXR0puRHQzRHYzNzkyZERkUERnd1dLbngwQlpvTmpiMjZOSGp4NFFDb1g0K1BFak5EUTBKTFl4S3lzTEtTa3BFcmVKUXVyMTY5ZWN3SHJ5NUFrWWhwRnJ2STU4R2JwS0tJZW9xQ2hFUjBlenY3bHRiR3c0cjZ0S1cxc2JSa1pHN0pkUVgxOGZSa1pHYkZoOWpxQ2dJR2hxYXNMSHg0ZjlNbGxiVzJQMzd0MTQrL1l0ckt5c01ISGlSRGc3TzJQdzRNRTRjZUxFRjRjVkFIVHYzaDN6NXMzamhKVkFJTUN2di82S3hNUkVUdDNRMEZEdytYejg2MS8vRXR0UFRrNE9talJwd3ZZbVJTVDFzSUN5VTlwOSsvWmh3WUlGeU0vUGgxQW9oS2VuSjQ0ZE80YVNraEpPM1pNblQ4TFoyUmtHQmdZNGVQQWdKazJhaFBEd2NJbWZaL2Z1M1pnNGNTTDdwenhEUTBNb0tTbmgrZlBublBMNCtIancrWHgwNk5CQnlrK0pWQmZxWWYzRGlINjc5K2pSQXdFQkFVaExTMk8zR1JrWklTQWdBRVZGUlVoSlNZRzJ0amJiSTltd1lRUHk4L001NHlnWkdSbDQ4ZUlGTkRVMThmNzllNlNscFlISDR5RWpJd05CUVVIbzBhTUgyclp0Q3g3djh4ODhhMkJnZ0xsejU3S3ZoVUloSEIwZGNmSGlSWFR2M2gzZmZmY2R1KzNDaFFzWU1tUUkyeU1xTHljbkJ6bzZPbUxsMG5wWURSczJ4SjQ5ZXpCanhnejg4c3N2ME5EUVFHUmtKTnpkM2FHcXFzcXB5ekFNQUlESDQySENoQW40NjYrL3NHelpNa3llUEJscjFxemgxSlUwaGlXaXFxb0tJeU1qUEgzNmxQT2UyTmhZbUppWXNPTjU1T3Vod1BvQ0FvR0FNMEQ4SlJpR0FjTXdZci9WSzdOdzRVTE1tVE1IUU5tWFVTZ1U0dWJObTRpT2pzYmR1M2VSbEpRRUhvOEhjM056Mk5yYW9sT25Uamg5K2pUT25UdkhYcFZyMkxBaFRFeE0wS1pORzdSbzBRSURCZ3hBVVZFUlBuNzhpT1RrWkFEL3Yvb0dBT25wNlFDQXUzZnZzbVdpS1JsQ29SQWJOMjdFeFlzWHNYcjFhb3daTTRhdDgrVEpFOFRHeGdJQUxsKyt6Slk3T0RoZzNMaHhVZ05MV2c4TEFOcTJiUXM3T3pzNE9UbEJXVmtaMjdadEU1c2VBdncvc0pTVmxhR2pvNFBkdTNmajZOR2pZc0VtajY1ZHUrTCsvZnZzNjlMU1VrUkhSOHVjY2tHcUJ3WFdaMGhMUzhQT25Uc1JHaG9LSHg4Zm5EOS92dEw2RlUrTktqcCsvRGdjSFIzaDRlRUJnQnRFQVBkS1Zma3lFVmRYVjF5L2ZwME5Fd0F3TVRIQndvVUxNWExrU0JnWUdDQW9LQWkvL3ZvcmR1L2VqUVVMRmlBNk9obzNidHhBWkdRa0hqNThpSWNQSDBKSlNRbWpSNC9HeXBVcjhlYk5HM1pmb21rTDVaVWZ2STZPamtaQlFRSFdyMStQaUlnSWJOeTRFVC85OUJPbi9xRkRoOWpQTm1USUVBRGdoSE5PVGc3NGZENzgvZjBsL3V3aUl5UHg0TUVEV0ZoWXNEMjAyTmhZZUh0N0F3QTBORFJnYW1vS1FIeGFRM3g4UEhnOEhxZGMxRE85Y2VNR0JnMGF4SmFYbHBhS25WS1daMjV1anJObnorTGx5NWY0NXB0djJNLyt3dzgvU0gwUHFUNFVXSExJemMxRlZGUVU3dHk1QTZCc0xFWlRVeE1XRmhaNDgrWU45dS9mWDZYOWhZV0Y0Y0tGQyt6K3NyS3lNR1hLRklrRHkvTFEwOU5EUVVFQmZ2enhSL1RxMVF0OSsvWVZteXo2NHNVTDlwSStuOCtIdWJrNXpNM05BWlFOZUQ5OCtCQTVPVGxvM3J3NURodzRnTkxTVWp4OCtCQWJOMjZFczdNek96NXo2dFFwbkRwMWl2UGxUMDVPeHRxMWE1R1ZsWVhkdTNlTFRjNk1qWTFGYUdnb0FLQnAwNllTQitaemNuTHc3dDA3T0RzN1MveU1vcXVuSFRwMEFNTXc4UER3d0lVTEY5QzFhMWRzMkxBQnk1WXR3K25UcHpGMzdseXAweG9rbFhmbzBJRVRXSTZPam5CMGRKVDRmZ0RvMjdjdmxKV1ZjZlhxVmN5Wk13Y1hMMTZFcnE0dUc1Yms2NkxBa2lFOVBSMWp4NDRGd3pEc0ZhaFJvMGJCd2NHQlBhV1FOZmkrY2VOR3p1MDhrWkdSeU1uSndlalJvM0g2OUdrc1g3NWM0cW1NdktaTW1ZSnAwNmF4SVhMdjNqMnhPcUpwRmRJbVZSb2JHOFBDb213UkZsRndpc2JUV3JWcUJVTkRRd0JneDhoRXI4UER3N0ZxMVNxMGFkTUdSNDhleFRmZmZNUHVzN0N3RUJvYUdyaHc0UUk2ZGVxRStQaDRxWitoL0dtaUpGZXVYTUg2OWV1aHBxYUdrcElTeE1iR1l0V3FWYkMwdEVSeGNURjBkSFJ3N3R3NXpKMDdWK3p2WThXS0ZiaDU4NmJFT3dvcXNyT3o0d1JZK2ROYUFHalVxQkg2OSsrUE0yZk9ZT3pZc1FnT0RzYlVxVlBGTGhhUXI0TUNTd1k5UFQzOC9QUFBHREJnQUxwMjdRcHpjM1BvNmVsOTF2aUh5Sm8xYThEbjh4RVhGNGZUcDArTGJmZjA5SVNucHllbnpNM05qZTFsVkNRYVI2dHNNcVdJdERwV1ZsYm8wcVVMcCt6OSsvY0F3SmtYVlZISGpoMWhiVzJOdVhQblFrVkZoUzMzOWZXRm41OGZEaDQ4aUxsejV5STNOeGRUcDA2VjJUNXBpb3VMQVFEcTZ1cG8yYklsQWdNRHdlZnpJUlFLc1duVEpyeC8veDRNdytENTgrZG8yN1l0K3o2R1lkaWd2SDc5dXN6QWF0S2tpY3hibWF5c3JEQi8vbnpNbno4ZkRNT0lUZVFsWHc4Rmxnd3FLaXBZdG14WnRlNVQxbTlqS3lzclRKbzBpWDA5Y2VKRXpKZ3hnek11Skdsd3ZuelBJak16RTAyYk5tWER6TVBEQTRjUEgyYnJsSlNVeUF6ZDU4K2ZRMWxaR2MyYU5aTmFSMXRiVzJ3eTVwVXJWK0RtNW9hQkF3ZENXMXNiZkQ2LzBuc2ZLNDViVldSaFljRk9ZaFhObnhLRmxaT1RFMjdldkluMTY5ZGp5NVl0U0V4TTVBVFd3NGNQOGY3OWUvVHMyUk9YTGwzQ2tpVkxxbncxTHlzckM3ZHUzVUplWGg1R2p4Nk5IajE2b0VlUEhyaC8vejVzYkd3cS9mbVE2a1dCOVEvVXBFa1RzWEVlMGR3dGVkeTZkUXNPRGc3bzA2ZVB4REdoang4L1l2cjA2V2pac2lVV0wxNHNkY0xqL2Z2M1lXeHN6SmtsTDh1NWMrZXdlZk5tZE8zYUZWdTNicFhyVkVuYXVKV0lpWWtKQ2dzTEFmdy9zTjYvZjQ4Tkd6YmdyNy8rd3E1ZHUyQm1ab1l0Vzdhd1Z4VkZEaDgrREIwZEhUZzZPbUw4K1BFNGNPQ0F4SnVqUmZkcHhzYkc0dVhMbDBoSlNXSG5XL242K3NMWDF4ZmR1blhENk5HamtaMmR6VTQzU1V4TUJNTXdYelExaE1pUEFxc09LUzR1aHJ1N08wNmRPZ1V6TXpPc1hMbFNZajAxTlRYWTJ0cGkxNjVkbURadEdrYU1HSUdsUzVkeWVrSFBueitYZUcrak5BekR3TnZiRzE1ZVhqQTNONGVycTZ2WS9YYlN5RE1CTnl3c0RNckt5bEJWVlVWS1NncG16SmlCaGcwYnd0dmJHeDA3ZGdSUU5yV2p0TFNVZlU5d2NEQnUzYnFGbFN0WFFrOVBEMVpXVmpoeTVBajY5T25EdVIxcHpwdzU3SlNMTTJmT29GbXpaakEyTmtidjNyMlJuSnlNcVZPbll1Yk1tZERSMFVGaFlTRldyRmlCbkp3Y1RKczJEY2VQSDRlYm01dkVFQ1RWandLckNzcmZudk5QRXhFUmdXM2J0aUVqSXdNTEZpekE3Tm16T2IyYm5Kd2NUdjMrL2Z1alY2OWVPSGJzR0x5OXZYSDkrblhNbkRrVE0yYk1nSXFLQ2c0Y09BQUFHRGx5cE14ajUrVGs0SmRmZnNHZE8zY3daTWdRT0RrNVNUM2RkSEp5a211c3JhTGs1R1Iyd04vSXlBZ3JWcXpBNE1HRDBhaFJJd0JsazJUTFh4aUpqWTJGbzZNanVuVHBnaWxUcGdBQTVzNmRpNXMzYjJMMTZ0WFl1WE1uTzU0MWF0UW9EQjA2Rk45Kyt5MU1URXc0azIrUEh6OE9QVDA5Nk9qb0lDOHZEN2EydG5qMDZCRWNIUjB4ZXZSb0ZCUVV3TmZYRnp3ZUQ4dVhMNmVlMWxkR2dTV0hmZnYyNGRPblQremNwSVlOR3dJUXY0bFpYaDgrZklDNnVqb3lNaklBUUd6eWFWVUgzZFBUMDdGNjlXcTBidDBhUjQ4ZVJidDI3ZkQ2OVd2czJiTUhtcHFhS0Nnb1FFaElpTmpFVEJVVkZjeWFOUXREaHc1bHg0Sm16cHlKb0tBZ1hMMTZGWDM2OUtuMC9qaUdZWER1M0RtNHU3dmp3NGNQWXZQSEpKRTJENnU4NE9CZ1JFZEhvMjNidHREUzBzTFRwMDhSSGg3T3VYbzNkdXhZM0w1OUcxcGFXaWd0TFlXUGp3LzRmRDU2OU9pQjgrZlB3OW5aR1hwNmV0aTFheGY3ODIzUW9BSGMzTnd3Wjg0Y0xGMjZGTmJXMXBnOWV6WW1USmhRYVp1QnNzbXpxMWV2Um5wNk9teHRiVEY2OUdnQWdMMjlQVEl5TW5EczJERThmLzRjRGc0T05LYjFGVkZneVVGMDN5Q2Z6MGZIamgzWmY2ejkrdlZqZjhOWDV0cTFhNXpaNHJ0MjdXSW5tNnFwcVluZDVWOXgwRjJTOGw5MkF3TURIRHAwQ0czYnRtWEhtM1IxZFRsUG1kRFQwNE9kblozRWZSa2FHbUxmdm4zSXo4K0hRQ0RBd1lNSG9hNnVqclZyMTFiYWh0RFFVRGc1T1VGUFR3Ky8vLzY3WEZNenlzL0RXck5tRGJwMjdTcFdoOC9udzgvUGoxUFd0bTFiem1rWGo4ZURzN016ZTVPNGlvb0tWcXhZZ2FDZ0lCdzRjQUJkdW5TQmk0dUxXRWkzYk5rU2h3NGR3cG8xYTNENDhHRWtKU1hCM2QyOTBqYUhoNGZEdzhNRFFxRVFxMWV2Wm50c1FObnMrVjI3ZHNIT3pnN2g0ZUc0ZlBteTNLZlJwSjR4TlRWbFRFMU5tYTlOS0JReXBhV2xuLzMrczJmUE12LzV6My9ZMTFGUlVZeW5weWZqNCtQREpDUWtjT3B1MkxDQnVYNzl1c3g5eWx0UElCQXdBb0dnU3UxOSsvWXRjKy9lUFluYlltTmptVU9IRHJHdkwxMjZ4T1RsNWNtMTM1eWNIS2E0dUZobXZlTGlZdWJseTVmTTgrZlBtV2ZQbmpHdlg3K1dXQzhwS1ltSmpvNW1Iang0d0xZaE16T1RPWERnQVBQcDA2ZEtqMUZhV3NvRUJBVEliUHUvL3ZVdnhzL1BqM0Z5Y21KdTNib2xjMzgxUWZUdnZyYS9mN1ZCb1UrNFJYOXBuL3ZVQkVJVWtlaTJySmlZR0lYKy9uNE9tcDVMQ0ZFWUZGaUVFSVZCZ1VVSVVSZ1VXSVFRaFVHQnBlQVNFaExrWG1ic2E3dDU4eWJPbkRuRDNxaGNYbFJVRkM1Y3VQQkYrMSs2ZEtuTTIzaEkzVWJ6c0JRWXd6RFl2SGt6WHI1OGlULy8vRlBpU2pyUzdOeTVFeWRQbnF6eU1TdTdJbnYwNkZHa3BhVmgzTGh4WXR0T25UcUY4UEJ3dEcvZi9yTldsM243OWkzdTNMbUR4WXNYVi9tOXBPNmd3UG9IKy92dnYzSDkrdlZLNjNUczJCR1BIei9HdG0zYkpLNHZXRjdGWnpzQjhqMlNCZ0F1WHJ5SXlNaElxZHR6YzNQeDhPRkQvUHp6enhKdmVGNjNiaDBtVHB5SXExZXZZdUhDaFRLUFYvNkpxdVY1ZUhpd1QyYVZoS2E0MUcwVVdQOWdXVmxaMkxScGsxeDFyMXk1d3E2VktJMmt3SkozK2ZYSGp4OVhHbGlpbFpqSGpSc25OV3dBd052Ym0zMnNjWGxtWm1aaVQyNjF0TFNVKzFsVHAwK2ZsbXYxWnFMWUtMRCt3WXlNak1SNkRHbHBhWEJ5Y3NMczJiTWwzZ3F6YTljdWZQUE5ONWd3WVVLTlBnWHo3Tm16R0RCZ0FBd05EVC9yNW1aSksrbEllc3lPTkpMV0l5UjFEd1dXZ21uYXRDa0tDd3V4YXRVcUhEcDBDQ1ltSnV5Mm16ZHY0dmp4NDVnMGFWS05odFdqUjQrUW1KaUlKVXVXQUpDLzF5YkwvdjM3cS95OGZGSzNVV0FwZ0lxbmVpTkdqTUNSSTBjUUhSM05Mc1VsRUFpd2MrZE82T3ZybzN2MzdwejNkT2pRZ2ZPczlmSXFXeUdtdk1vZXJYUHc0RUVBLzMrS0JTQjlERW9TR3hzYmlhdEIweWtocVlnQ1N3R3NYNzllWXJsb2JjSHk4dkx5c0dIREJrN1ptalZycEFhV3JJRjZXUklURTNIejVrMng4b0NBQUxuM0llM3FKcDBTa29vb3NCVEUwcVZMWVdOanc3NSsrUEFoc3JPejJaVnVpb3VMY2VqUUljeWNPWk45MG1kaFlhSFU5ZktNakl6UXMyZFBpVk1RSkltTGkyTjdjK1h0M3IwYmFtcHE3RFBYeSsvL1M5RXBJYW1JQWtzQjNieDVFL2IyOWpBd01NREFnUVBCNS9OeC8vNTkrUGo0SURRMEZMLzk5cHZNdVU2VEprMlMrY3l0OG9ZUEh5NVdkdjM2ZGR5NWN3Y0xGaXlBbDVjWFo1dG9pVEI1Tkc3Y1dPTEtQSFJLU0NxaXdGSXd4NDRkZzd1N083cDM3NDZkTzNleWcrdjkrdldEbDVjWGZ2bmxGL3o4ODg5WXYzNDkyL3NxTHlrcENVK2ZQcFc2ZjlIVUIzbnFSVVJFWU1DQUFleXh5NVAyTkZGSnBJMWgwU2tocVlnQ1MwRjgrUEFCcTFldnhyVnIxekJpeEFqTW5Ea1QyZG5aeU03T1p1dm82dXBpNjlhdDJMRmpCLzd6bi85ZzllclZZdnNKQ3dzVGUveHllYUxBa3FmZWxDbFQwS2hSSTdHVmFvRHFtY0JKcDRTa0lnb3NCY0hqOGZEKy9YczRPanJpNDhlUGxaNHFiZHUyRGMrZlA4ZVFJVU93WThjT2lYVXFCb3EzdDdmRWdLcXNudWkwVTFKZ1ZlV1VzRW1USm1JOXBIbno1c0hZMkpnemJhTzR1QmdCQVFHd3NySVNXK3poMmJObkVzZllTTjFDZ2FVZ0dqVnF4RTRmRUMwOFdqRk0zcjkvajJIRGhrRlpXUm56NXMxajEvS3JEVlU1Slp3M2J4N216NThQb0d6NnhQSGp4MkZwYVFsdGJXMkVoSVRBeE1RRVJrWkdDQWtKUVVCQUFKU1VsTVNlTjI5a1pJU1BIejlpeTVZdFlsZEpTZDFCVDJzZ1g4MjhlZlBZQlR5ay9ha29LaW9LYm01dXVIdjNMZ0JnN2RxMUNBa0pBUUFNR1RJRTF0YlcrT09QUDNENDhHSDJQYkd4c1NncUtzS0RCdzl3NXN5Wno3cXBteWdHNm1FcHNJcW5YYm01dWJYVGtHb1VHQmdJTFMwdC9QampqeEszTDF1MkRHbHBhVWhLU21KWFhONjBhUk9Nakl6ZzR1S0MxTlJVdUxxNm9uMzc5dWpldlhzTnQ1NThiUlJZQ2t6V2FaZG9kcnFreFQwcnpuQVhDQVRWMTdEUGxKbVppZERRVUV5ZE9wV3pFR3Y1V2ZaOFBoL096czdzOXR6Y1hLU25wN09ud3R1MmJZT1ZsUlYrLy8xM2lUZFpFOFZHZ2FYQUtyc1N4ekFNd3NMQ0FBRHE2dXBpMitXZDRWNlZXMndxcXVwVnZ1dlhyNFBQNThQS3lvb3RhOXEwS2E1ZXZZb09IVHBBUTBPRFU3K29xQWgrZm41Z0dJYjlQRG82T3Rpelp3OWF0R2p4MmUwbS8xd1VXQXBvd29RSitPbW5ueVJ1Vzd4NE1lN2R1OGYyU3RUVjFkR3paMCt4ZWhVbldaNDVjd2FuVHAwU3ExZnhGaHQvZjMrNXg0amttZmhadnBjNFpjb1VqQmd4Z25QRmNQbnk1ZGl5WlF0c2JXMGx2bDlGUlFYVzF0WXdOVFZseTc3OTlsdTUya2NVRHdXV0F1alpzeWVueDhEbjh6bW5UT1ZaV1ZtaFc3ZHVFQXFGVUZOVHc4Q0JBNkd2cjg5dU56WTJ4ckJodzhSbXd2Zm8wWU16cDB0VXIrTEVUVE16TTd4Ly81NVQxcUJCQXhnYkczTjZjc2JHeG1qYnRxM01pWi9HeHNhYzFaa3JUbThZTldvVWhnd1pnbmZ2M29uZGdNM244OUcwYVZQMlZpUlM5eW4wUW95MGtDcXBqMmdoVlVJSVVRQVVXSVFRaFVHQlJRaFJHQlJZaEJDRlFZRkZDRkVZRkZpRUVJVkJnVVVJVVJoMVl1TG8yTEZqYTdzSmhKQWFvTkNCeGVQeFhqQU0wK2JWcTFlMTNSUkNhaFNQeDN0UjIyMm9EUW9kV0hsNWVSMjB0TFFNYTdzZDlWVFMvLzVMTis3VmdyeTh2TFRhYmdNaENzUFUxSlFSM1JwRlNFMmhRWGRDaU1LZ3dDS0VLQXdLTEVLSXdxREFJb1FvREFvc1FvakNvTUFpaENnTUNpeENpTUtnd0NLRUtBd0tMRUtJd3FEQUlvUW9EQW9zUW9qQ29NQWloQ2dNQ2l4Q2lNS2d3Q0tFS0F3S0xFS0l3cWgzUzEyVHF1dmV2WHRySG85M0dvQVNBQWFBRUVDdi8yMitpN0pmZkR3QUFvWmhKc2ZHeHFiV1RrdEpYVWVCUmVUQk16VTFUUUpnTEtQZXM1aVltTzlRRm1xRVZEczZKU1R5WUFBRXlLckU0L0VDUUdGRnZpSUtMQ0lYUHA4dk03QUVBb0hNT29SOENUb2xKUExpbVpxYXBnS1F0dWpIeTVpWUdDTlFENHQ4UmRUREl2SmlBSnlwWlBzWlVGaVJyNHdDaTFTRjFGTysvNDFmRWZKVlVXQVJ1UmtiRzBjd0RKTXBZVk5HZEhSMFJJMDNpTlE3RkZoRWJuNStmZ0krbjMrMllqbkRNR2RSTmplTGtLK0tBb3RVaVZBb2xIVHFSNmVEcEVaUVlKRXE0ZlA1WVF6RFpKY3JldCs0Y2VPd1dtc1FxVmNvc0VpVlJFZEhmK0x4ZU9mS0ZaMjdjZU5HYWEwMWlOUXJGRmlreXNwZkVaUm5RaWtoMVlVQ2kxUlpYbDVlaU9qL2MzTnpRMnV6TGFSK29jQWlWZmJzMmJOaUFNY0IrUDd2L3dtcEVjcTEzUUNpbUhnOG5yOUFJS0NaN2FSR0tmUzloTjI3ZDcvTDQvRjYxblk3Q0tscERNUGNpSTJOdGFqdGR0UTBoVDRscExBaTlSV1B4eHRVMjIyb0RYWGlsREE2T3JxMm0wQklqVEV6TTZ2dEp0UWFoZTVoRVVMcUZ3b3NRb2pDb01BaWhDZ01DaXhDaU1LZ3dDS0VLQXdLTEVLSXdxREFJb1FvREFvc1FvakNvTUFpaENnTUNpeENpTUtnd0NLRUtBd0tMRUtJd3FEQUlvUW9EQW9zUW9qQ29NQWloQ2dNQ2l4Q2lNS2d3Q0tFS0F3S0xFS0l3cURBSW9Rb0RBb3NRb2pDb01DcW91WExseU1vS0toYTlsVllXSWk0dURnVUZCU0liY3ZPemtaY1hCeW43TU9IRDNqdzRBRStmZnBVTGNlWHg2bFRweEFlSGk1V1hsQlFBRTlQVDZTbXBnSUE3dDY5aStUazVCcHJseXc3ZCs3RTFhdFhQK3U5eDQ4Zmg2dXJLLzcrKzIrWmRaY3NXUUkvUDcvUE9nNnB1anF4YWs1TnVuMzdOa3hNVEtwbFg4bkp5YkN4c2NIZXZYdlJxMWN2enJacjE2N0IyZGtaOSs3ZGc1S1NFZ0FnSmlZR2RuWjJ1SGp4SXZUMTlhdWxEWlhKemMzRjd0MjdNWGp3WVBUcjE0K3o3YzgvLzRTM3R6ZTZkZXVHRmkxYVlNdVdMVkJWVllXdnJ5L1UxTlNxZEp6WHIxOGpJaUtpMGpwS1Nrb1lQMzY4M1BzOGVmSWtpb3FLTUd6WXNDcTFCUUQ4L2YyUmw1ZUhKVXVXeUt3YkdSa0pRMFBES2grRGZCNEtyQzlrWjJlSEd6ZHV5RlZYMW5Ka0FvRUErZm41QUlDUEh6OENBUEx5OHNEbmwzV0VSVDJ4L1B4OE5HalFnSDFma3laTnF0cHN1UVFFQk9EVHAwK1lPWE1tcDF3b0ZPTFVxVlBvMkxFait2YnRDd0J3Y25MQzdObXo0ZVhsQlZ0YlcwNzl4NDhmdzlyYVd1cHgxcXhaZyszYnQxZmFGajA5dlNvRjF1ZDY4dVFKWHI1OENVdExTNmlvcUh6MTQ1R3FvY0Q2UWtPSERvV3hzWEdsZFc3ZXZJbWtwQ1NaKzBwSVNCRDdZZzhkT2xTczN1VEprem12UlVINEpldlZhV3BxSWl3c2pIMWRVbEtDVTZkT1NmeDhRVUZCZVBYcUZkemQzZG15YnQyNlljNmNPZWpjdWJQWXZwczNiODZHMlBYcjEvSFhYMzloeVpJbGJNOXh6Smd4K09tbm41Q1Rrd045ZlgyMkhBQmV2SGlCU1pNbW9VV0xGbXpaanovK2lMeThQSm1mS1RBd0VJR0JnWlhXcWZoTDVNeVpNd0NBY2VQR3lkdy9xWGtVV0hJSURnNkdVQ2hrWDc5NDhRSlhybHdCQUl3WU1VTG0rek16TXptQjVlcnFDbDlmWC9iMW9rV0xBQUF1TGk1d2MzTURBSVNIaDhQUHp3KzdkdTFpZTFoeGNYSHc4ZkdCbzZNakdqZHVMSGFjMXExYmY4YW5LNk9wcWNsNS9jY2ZmeUEzTnhmejU4K0hVQ2pFdkhuek1HellNSXdiTnc0SERod0FBQ3hidGt6bWZ2LzQ0dzhZR3h1elFSd1NFb0l1WGJyQXhzYUdVKy9zMmJQWXZIa3pRa0pDb0sydHpaWm5aV1VCS0FzOWtXWExscUc0dUxqUzQyN2Z2aDFkdTNhVjYrOUhKRDgvSDVjdVhVS1hMbDNRdG0xYnVjZmtQbno0d05adDFhb1ZwL2RMcWhjRmxoeldyMS9QQ2F5d3NEQzJOeko4K1BBcTc4L0d4Z2JqeDQ5SFltSWk3TzN0c1hIalJuVHQyaFhObXpkbngzOHlNek1CQVAzNzkyZDdIQUtCQUFCZ2JtNHVjUXhMMUR2NFVuLy8vVGNPSFRxRXNXUEh3c2pJQ0pjdlgwWnNiQ3htejU2TlE0Y080ZlhyMTdDeXNzS2tTWlBZOS9qNysrUGt5Wk1JQ0FqZzdNdkF3SUQ5L3c4ZlB1RHg0OGRZdW5TcDJER3pzN1BCNS9QRmd2amR1M2NBd09saHlkUDcyYjU5TzlxMmJTdldHNjFNUUVBQWlvcUswTGx6WjJSa1pNRFMwbEt1OTEyK2ZCbVhMMThHQUJ3K2ZCaGR1blNSKzVpa2FpaXc1QkFWRmNYK3Y1bVpHV3hzYkNSKzZlU2xyYTBOYlcxdGRyeEtYMThmUmtaR1g5ck1hdVBsNVlXaW9pSllXVm5oN2R1MzhQTHlRcDgrZlRmc0dka0FBQ0FBU1VSQlZOQ2lSUXVzWExrU1FObTRXZmsyaThiUkt2c2NvYUdoNFBQNStOZS8vaVcyTFNjbkIwMmFOR0Y3a3lLU2VsaGZRMEZCQVk0Y09jSytidHEwS1Z4Y1hHUyt6ODdPRHYzNjljT0VDUk1BZkZrdmw4aEdnZlVQazVLU0FnRG8wYU1IQWdJQ2tKYVd4bTR6TWpKaWV3RXBLU25RMXRhV2VHcjRwVjYvZm8zaTRtSzJoOEhuODdGdDJ6WnMyTEJCTEZDcTRzS0ZDeGd5WkFoMGRYWEZ0dVhrNUVCSFIwZXNYRklQQ3dBWWhzSEpreWNyUFY1eWNqSk9uRGdoVm01cGFRbGxaZTQvL2FOSGorTERody9zYTNWMWRRd2FOS2pTL1lzWUdCaklYWmQ4R1Fxc0x5QVFDRGdEeEYrQ1lSZ3dESU9KRXlmSy9aNkZDeGRpenB3NTFYTDg4bmJ1M0luQ3drSVVGUlZoeXBRcEdEWnNHSXlOamFHam93TWJHeHVzVzdjT25wNmU4UFQwRkh0dnhZRi8wYlNNSjArZUlEWTJGZ0RZMHljQWNIQnd3TGh4NDZRR2xyUWVsbEFvbE5rRGlvdUxFNXZMQmdEang0L25CRlpxYWlxT0hqMEtNek16c1VINFQ1OCtJVDQrSHQ5Ly8zMmx4eUkxZ3dMck02U2xwV0huenAwSURRMkZqNDhQenA4L1gybjl4TVRFU3JjZlAzNGNqbzZPOFBEd0FDQWVSR1ptWnJDMXRlVmNRZnlTSzRLeThQbDhhR3Bxc3FkSUN4Y3VoTEt5TXR6YzNLQ2twSVIxNjliSlBZWWxDdlJEaHc2eCt4b3laQWdBY01JNUp5Y0hmRDRmL3Y3K25QZUxmbmFSa1pGNDhPQUJMQ3dzb0t1ckN5VWxKVVJIUjROaEdGaGFXb0xINCtIMDZkUGc4WGdTUDFObVppYkdqUnVITGwyNlFGMWRuYlBOdzhNRERNTmcvZnIxWXI4d2R1ellnWFBuenVIbzBhTm8xNjZkZkQ5QTh0VlFZTWtoTnpjWFVWRlJ1SFBuRG9DeXNSaE5UVTFZV0ZqZ3paczMyTDkvZjVYMkZ4WVdoZ3NYTHJEN3k4ckt3cFFwVThST2UycFRhbW9xZkgxOXNXN2RPbWhwYVFFQXB6ZFpsVEdzMk5oWWhJYUdBaWdiRzVKVUp5Y25CKy9ldllPenM3UEU5b2l1bm5ibzBJRnpTc25qOFRCdDJqUTRPVG5oMnJWckdEeDRzTVQzZTNwNm9xU2tCSXNYTHhiYjl1MjMzK0w3NzcrWDJLNjVjK2ZpNnRXcmNIUjB4TEZqeDZxdFIwMCtEd1dXRE9ucDZSZzdkaXdZaG1HL2xLTkdqWUtEZ3dOVVZWVUJ5SjRRdW5IalJzN3RQSkdSa2NqSnljSG8wYU54K3ZScExGKytYR3ltZTIwcUxTM0Z4bzBiMGFWTEZ3d1pNZ1FKQ1FsNCtmSWxqSXlNOE8yMzMxWjVmeGN1WEVDblRwMFFIeDh2dFU3NTAwUkpybHk1Z3ZYcjEwdWNSVDltekJnY1AzNGNMaTR1Nk5PbkR6UTBORGpidzhQRGNmNzhlWXdmUHg3ZHVuVVRlNytscGFYVXliZk5talhEMHFWTHNYWHJWdmo2K21MR2pCbVZ0cE44WFJSWU11anA2ZUhubjMvR2dBRUQwTFZyVjVpYm0wTlBUNDhOcTgreFpzMGE4UGw4eE1YRjRmVHAwMkxiSlkwUHVibTVzYjJNciszMDZkT0lpNHREZ3dZTk1HREFBTGI4dDk5K1l3TXJOemVYdlVBZ2VnMkFVd2FVOWJqbXpwMkwzTnhjVEowNjliUGJKSnAzVmZGMERpanIrZG5iMjJQKy9QbHdjbkxDMXExYjJWUERGeTlld01IQkFkOTg4dzFXckZnaGNkL2w1MzFKTW43OGVBUUVCT0RBZ1FNWU1XSkVqZHdXUlNTandKSkJSVVZGcmdtU1ZTSHJTbHZGOGFHSkV5ZGl4b3daK09tbm56aGxYMHViTm0xZ1lXR0JObTNhb0hYcjFqQXdNRURMbGkzUnJGa3p0czdKa3ljbFhxV3IySzU3OSs1QlgxKy8waTk1eFhHcmlpd3NMRkJVVkFRQVlyMG5FVk5UVTh5Yk53OWVYbDdRMWRXRm5aMGRVbEpTc0hqeFlqQU1nOTI3ZDZOaHc0YVZIa2NhUHA4UE96czdQSDM2RkUyYk52MnNmWkRxUVlIMUQxUnhmQWdvNndYVTFGeXR2bjM3c3ZjSVNsUHh3b0MzdHpjOFBUMWxuaDVMSW0zY1NzVEV4QVNGaFlVQXBBY1dBTXlaTXdjWkdSazRlZklrVWxOVEVSY1hCeFVWRlhoNmV1S2JiNzZwY3J2S016TXorNm9YT29oOEtMQ0lYTkxTMGhBZkgvOVpNL3Rsa1Nma3dzTENvS3lzWE9tcE9JL0h3NnhaczNEcjFpMzI2US9UcDA5SDI3WnRxNjJ0NVRFTXd4NlgxQXdLckNvb2Yzdk9QOG1zV2JQdzhPSERhdGxYZEhRMFVsTlRFUjhmajhURVJEeDkraFJQbno1RmZuNCtsSlNVMkh2ekJBSUJTa3BLMlBlSmJoc3FYd1lBeXNyS25GTmdKeWNuT0RrNVZibGR5Y25KN05YS2lvUkNJV0ppWW5EMjdGa0VCd2REU1VrSkV5Wk1RRmhZR0h4OWZYSHg0a1dNR2pVS0kwYU1RUHYyN2FzdFlONitmUXRBOHJnYStUb29zT1N3Yjk4K2ZQcjBDVy9ldkFFQWRpeWs0azNNOHZydzRRUFUxZFdSa1pFQkFHS1h5cXM2Nk42M2IxKzBiTm15eXUyUXhzL1BELzcrL2pBeU1zSjMzMzJIdm4zN29sMjdkcHdyaFB2Mzc1YzRuYU5Qbno2YzEvYjI5cHp4T0duenNNb0xEZzVHZEhRMDJyWnRDeTB0TFR4OStoVGg0ZUdjMmVTRmhZV0lqbzdHN2R1M0VSWVdobmZ2M2tGTlRRMFRKa3lBalkwTm1qZHZqaFVyVnVEa3laTTRmZm8wZkgxOTRldnJDeDBkSFppWm1hRlRwMDc0OXR0djBiMTdkN2x2VnI1Ky9Ub3VYTGlBaGcwYlFrbEppZjBsUVpOS2F3NEZsaHlpbzZNUkhSME5QcCtQamgwN1l2VG8wUUNBZnYzNm9WR2pSakxmZiszYU5TUWtKTEN2ZCszYXhVNDJWVk5URTN0OFM4VkJkMG5LZjltcmU3Yjc0c1dMc1dMRmlrcm5IRTJmUGwydUc0c3JUaGNvUHc5cnpabzE2TnExcTloNytIeSsyRk04MjdadHkxN2xjM0J3d0pVclZ5QVFDTURqOGRDNWMyZk1talVMSTBlTzVQeDlhR2hvWVBiczJaZ3hZd2JDdzhNUkhCeU1pSWdJQkFjSEl6ZzRHTzNhdGNQUm8wZGxmb2J5Kzd0Ky9UcjdXa3RMQzNQbXpNRVBQL3dnOXo3SWw2SEFrc08rZmZzZ0ZBckZ2c0E5ZS9aRXo1NDlaYjYvYWRPbTdHMHBBREI2OUdnMGI5NGNxcXFxNk4rL1ArZXkrc2lSSTlHalJ3K1pBK3dqUjQ2c3RpZWZWaVRyRk1mVzFoYmZmLzk5bFh0MW9hR2huRUZ6YVlIM3d3OC9JREF3RUtXbHBSQUtoZERRME9CTXFoMHhZZ1FLQ2dyUXQyOWYvUERERHpLbkdTZ3JLMlBnd0lFWU9IQWdoRUloa3BLUzhPREJBNWlhbW9yZFUramg0U0gxYy9YcTFRdlIwZEVRQ29WZ0dJWW1rZFlDaFI0dE5EVTFaUUQ1Qm0wSnFTdEVWeXRqWW1JVSt2djdPV2dSQ2tLSXdxREFJb1FvREFvc1FvakNvTUFpaENnTUNpeENpTUtnd0NLRUtBd0tMRUtJd3FEQUlvUW9EQW9zUW9qQ29NQWloQ2dNQ2l4Q2lNS2d3Q0tFS0F3S0xFS0l3cURBSW9Rb0RBb3NRb2pDb01BaWhDZ01DaXhDaU1LZ3dDS0VLQXdLTEVLSXdxREFJb1FvakRxeGFzN1lzV05ydXdtRWtCcWcwSUhGNC9GZU1BelQ1dFdyVjdYZEZFSnFGSS9IZTFIYmJhZ05DaDFZZVhsNUhiUzB0QXhydXgzMVZOTC8vdnR0cGJYSVY1R1hsNWRXMjIwZ1JHR1ltcG95b25VaENha3BOT2hPQ0ZFWUZGaUVFSVZCZ1VVSVVSZ1VXSVFRaFVHQlJRaFJHQlJZaEJDRlFZRkZDRkVZRkZpRUVJVkJnVVVJVVJnVVdJUVFoVUdCUlFoUkdCUlloQkNGUVlGRkNGRVlGRmlFRUlWQmdVVUlVUmdVV0lRUWhjR3I3UWFRZjc3dTNidTM1dkY0b1FBMEFKUUFLQVZnL0wvTnlTaDdjcTBxZ0VLR1lRYkh4c2FtMWs1TFNWMUhnVVhrWW1wcUdnK2dvNHhxajJOaVlqclZSSHRJL1VTbmhFUXVETU1FeUZISHZ5YmFRdW92Q2l3aUw1bUJ4ZVB4Wk5ZaDVFdlFLU0dSRjgvVTFEUUoveCs3cXVoWlRFek1kd0JvWVFyeTFWQVBpOGlMUVNXOXJQLzFyaWlzeUZkRmdVWGt4dWZ6cFFhV1FDQ2cwMEh5MWRFcElha0tucW1wYVNxQWlvdlh2b3lKaVRFQzliRElWMFk5TEZJVkRJQXpFc3JQZ01LSzFBQUtMRkpWWXFkK2RIV1ExQlFLTEZJbHhzYkdFUXpEWkpZcnlvaU9qbzZvdFFhUmVvVUNpMVNKbjUrZmdNL25ueFc5WmhqbUxBQmhMVGFKMUNNVVdLVEtoRUpoK1ZOQU9oMGtOVWE1dGh0QUZBK2Z6dzlqR0tZSUFCbzNiaHhXMiswaDlZZFNiVGVBS0o0M2I5NElXN1JvMFpiSDQ4VkZSa1lHMW5aN1NQMUJQU3p5V2ZoOGZvQkFJS0NwREtSR0tmVEUwZTdkdTkvbDhYZzlhN3NkaE5RMGhtRnV4TWJHV3RSMk8ycWFRZys2VTFpUitvckg0dzJxN1RiVWhqcHhTaGdkSFYzYlRTQ2t4cGlabWRWMkUycU5RdmV3Q0NIMUN3VVdJVVJoVUdBUlFoUUdCUlloUkdGUVlCRkNGQVlGRmlGRVlWQmdFVUlVQmdYVy83eC8veDRKQ1FrU3Q3MTkreGFKaVluVmRxeW5UNTlpNDhhTnlNN09ydEw3M3I1OWkvajQrRXJyUEh2MkRPL2Z2NWU1cjJ2WHJtSGp4bzJjTW45L2Z6eDY5RWhtbWFJS0NncENaR1JrcmJiaDBhTkh1SExsU3EyMlFaSFZpWW1qMWVIMDZkUHc4ZkVSbTRSYVdGaUk1Y3VYNC8zNzkvRDM5NGVXbGxhbCsvSDM5NGV6czdQRWJmYjI5cGcwYVJJeU1qSVFGQlNFT1hQbVFFZEhoOTB1RkFxeGR1MWE5T3JWQzVNbVRSSjcvNlpObS9EWFgzL0IxZFVWNXVibVl0dUxpb3F3Y3VWS0ZCVVZJVEF3RUEwYk5wVGF6cWRQbnlJb0tBaU9qbzVzbWJPek0yeHNiTkM1YytkS3k2U3A2b1RHVnExYTRkeTVjNXl5aXhjdlZta2ZrcWlvcUdEbzBLRmk1VmV1WEVGYVdob0NBZ0tncENSKzMzOXBhU255OC9PUm5aMk5qSXdNcEtXbElTRWhBYjE3OThidzRjT1JuWjJOeTVjdnk5Mk9xVk9uaXBYNStma2hLQ2dJdzRjUHI5cUhJZ0Fvc0NwVldGaUlKVXVXNFBuejUvajExMStSblowdHNWZlVwRWtUTkduU2hGTzJaczBhenV2dDI3ZkxQTjZXTFZ0dzdkbzE5TzNiVitKMkp5Y256SjQ5Rzh1WEw4ZnUzYnZGUW12Mzd0MTQvZm8xdG0vZlhtbFlmVTEvL1BFSGpJeU1aTmE3ZmZzMmR1M2FKVmJ1NE9Ed3hXM1ExTlRFMEtGRFVWcGFpbGV2WHJIbEZoWVcyTEZqQis3Y3VRTURBd08yWEY5Zkh3TUdESUJRS1A0Y3dnWU5HcUN3c0JERGh3OUhSa1lHWEZ4YzVHN0gxS2xUY2VMRUNiUnIxNjVlejA2dlR2VTZzTkxUMDVHZm40LzI3ZHVMYmN2TXpNVEtsU3Z4OU9sVEFNRDY5ZXVsN21mMjdObFl0R2dScDJ6eTVNbWMxN0lDNi9mZmYwZGdZQ0NXTGwySzhlUEhzK1VDZ1lEVDZ4ZytmRGk4dmIwUkZCU0VqSXdNdGp3ckt3dCtmbjdvMXEwYkNnb0tjUDc4ZVFCQXIxNjlvS2VuVitteHF5bzNOMWNzb0VWc2JHekE1OHNlYVJBSUJORFYxUlVybDNXYmxaZVhGdzRjT0NEWDdWaHYzcnpCeElrVHhjcVhMVnZHZVgzcjFpMEloVUlzWExnUUZoWVdhTml3SWZ1bi9HZnAyTEVqZTF5QlFJQ0pFeWRDS0JUQzM5OGZxcXFxRXR2ZzR1SUNTMHRMQ3F4cVVxOER5OTdlSGg4L2ZzU3BVNmM0NVhmdTNNRi8vdk1mTkduU0JKY3ZYMGF6WnMzRTNwdVptWWxGaXhZaE16TVR3NFlOazdoL1MwdEx6SjA3VitMcGlRakRNSEIxZGNYeDQ4Y3hmLzU4Mk5qWWNMWVhGeGRqMDZaTll1OExDZ3BDVUZDUVdQbkRody94OE9GRDlyV0hod2NiV01uSnliQzB0T1RVRjMyUjVMMGZNenc4SE92V3JjUDI3ZHZScDA4ZnNlM0hqaDJUcTRkMTY5WXQ3Tnk1VStLMkR4OCtTQjNmeThuSkFRQ2twS1JJM042MGFWTm9hbW9DQUF3TkRSRVpHUWx2YjI5TW5qeVpFNUEzYjk1RWFtb3EvdjN2ZjdNOUswTkRReGdiUzF2WW1pc2dJQUJwYVdsd2QzZUhxcW9xTWpNejRlN3VqcWxUcDZKVHAwNXk3WU5VWGIwT0xCc2JHNnhldlpyVGcwbExTOE95WmN0Z2FtcUs3ZHUzSXlBZ0FBWUdCcHhRdW4vL1B1enQ3VkZVVkFSWFYxZVltSmhJM0g5eWNqTHk4dktrSGw4b0ZHTHo1czBJREF6RXdvVUxNV2ZPSEtsMTdlenNKSTZKbUptWndjYkdCa3VYTHVXVVAzNzhHTmJXMXB5eVpzMmF3ZDdlSGtEWkZ6WThQSng5TFkrRWhBU3NXN2NPdXJxNitPNjc3eVRXa2RTamthWlZxMVlTeTgrZE93YzNON2RLM3l2dE9BNE9EaGczYmh6N21zL25JeW9xQ3ZmdjM4ZUJBd2VncEtTRXQyL2ZZdE9tVFdqVnFwWEVzVUpac3JPenNYZnZYZ3daTWdUOSt2VURBR2hvYUNBbUpnWkpTVWs0Y2VJRWxKWHI5VmZycTZuWFA5VkJnd2JobTIrK3dmNzkrOWxla0tHaElUdzlQZkg5OTkrRHorY2pJeU1Edi8vK085NjhlWU14WThiQTA5TVRaOCtlUlpzMmJlRGw1U1gzYjJScGlvdUxzWHIxYWt5Wk1xVTZQbEtsdExTMDJDL28yN2R2RVI0ZUx2YUZmZkxrQ1U2ZlBnMEFuRlBKWjgrZVlmSGl4ZERXMW9hWGw1ZkUwemxMUzB2TW1qV0xjeUZCbXVmUG4rUDY5ZXVWMW9tTWpCUTcxWEozZDhmeDQ4ZHg5KzVkVHZuNzkrOGw5blNWbFpXeGVmTm0yTnZiNCszYnQ5RFQwMk5EMThQREErcnE2aWdzTEpUWlhwR1NraEw4OHNzdlVGRlI0WVI5bzBhTnNIYnRXdGpaMmVIUW9VT1lPM2V1M1BzazhxdlhnY1huOHpGcjFpems1dVlpTnplWExTOC8zbUJ2Ync4VkZSVzR1N3ZEeThzTHFxcXFXTEprQ2FaTm13WVZGWlV2UHY3bXpadmxxdXZpNGlKMXdQZnc0Y000ZlBqd0Y3VkY1TzdkdTJ3WWlINE96NTQ5dy96NTg5R3dZVVBzMjdjUHpaczNCMURXR3kzZm13SEtCdDJyWXQrK2ZRQ0F4bzBiNDlxMWF6THJDd1FDaVZmNEpLazRialI2OUdqTzZ4OS8vQkVBcWpTUXZuYnRXdHk5ZXhmZHVuV0R1N3M3ZXlFbUt5dUxuVTV5Nk5BaGpCNDlHaTFhdEpCN3YwUSs5VHF3QUdETW1ERUFnTDE3OTNMS1UxTlRFUkVSZ1d2WHJpRTJOaGI2K3ZxWU5Ha1MvdjN2ZjZOUm8wYTRlL2N1bWpkdmp0YXRXMWU2Zng2UCsxRFg4bCtpaWwvMjhxWlBuNDRWSzFhd3IyZk9uQ24yaFFQS1RvM0dqeCtQNmRPbmM4cVRrNVBGcmxUS3c5cmFtcjJBd09QeDBMdDNiOXkrZlJ0dDJyU0JwNmNuWnp6UHdNQUFOMjdjcVBJeEpKRTBVQzlwakV4RW5rSHNnQUR1Z2o3RnhjVW9LaW9TdTJBZ21xcXlmdjE2cVJkWGxpNWRDaHNiRzNUczJCRzNiOS9HcTFldlVGeGNERDA5UGJScjF3NzkrdlZEczJiTjJGOUNibTV1MkxadG04dzJrcXFwOTRFbHlabzFheEFhR2dvdExTME1HREFBTTJmT1JPL2V2VGxmcWtXTEZzSEt5Z3FyVnEyU3VBL1JRRzdGc1l3MWE5WWdLU2tKWjgrZXhieDU4eUFVQ3VIdDdZMTU4K1p4dmtnVnIxenE2T2hJSGN4dTNMaXgyRFo1VDNPT0hEbUM2T2hvdUx1N0F3Q1VsSlRFVHNNNmRPaUF2WHYzaXMxQjQvUDVhTlNvRVlDeVFmQ3FqRitKVkRiWWYrclVLYkZlN0w1OSt4QVZGUVZ2YjI5T2VXNXVMbWJQbnMwcHEvZ3pFYzJSa3pUWERnQldyRmlCL3YzN0F5ajdSVkQrbDRUb05IZldyRm1ZUFhzMisyL2gwS0ZET0gvK1BNNmNPY1B1cjZpb2lCM2JJdFdMQWd0bFY2WEtqNmNzWExnUVU2ZE9SZGV1WGVXNlJDL0pwMCtmQUpUTjR5bHY4dVRKdUhIakJzNmVQWXRSbzBaQlgxOGZodzhmUnJ0MjdUQm8wQ0NwKzR1UGoyZW5LbFNVbEpRa3R1MzE2OWRpOVFRQ0FlTGk0aEFaR2NsT2dOeXpadzlHamh4WjZXZnAxYXVYekFtekl2ZnUzZU84RGc0T3hvWU5HM0Q3OW0xT0VLYWtwSWhkc2F5b2RldldZdUdwckt5TVJvMGFpWVdScE5uOUpTVWxuSitENk1wanhTdU1vbDVqOCtiTk9mdVY5RXVpNHVubysvZnZrWnFheWltenNyS1MrcG5JbDZuM2dWVllXSWhseTViaCtmUG5iSm04VjQ1T25qeUpreWRQQWlnYmNGNjdkaTI3cmFDZ0FBRFlIb2cwcXFxcTZOeTVNOExEd3lzTnJNdVhMMHVkWlIwZUhvN3c4SENaN2IxMDZSSjdPNDZHaGdhQXN1a1IrdnI2TXQ4ckw5RzRrRWhwYVNrQVlNU0lFWnh5U1pNMEswcE5UUlhyWVdWa1pLQkJnd1ppb1ZOK0RGSWtJU0ZCYkpvSUlINkY4ZXJWcXdERWY3bElJcm9nSVNLNlphdGllWnMyYmRDekp5MDVVTjNxZFdCOS9QZ1J0cmEyZVByMEtYcjA2SUg3OSs4REtKdFJMdkxod3dlSnZRc0hCd2YwNmRNSG8wYU5BZ0N4c2F4Mzc5NEJnTVE1WEJVTkdqUUlCdzhleEtwVnE2UithYXBqV2tQbnpwMWhaMmNIQ3dzTG5EMTdGajQrUHRVYVZnQVFGc1pkVi9YS2xTdFl2MzQ5Z29PRHhYcFlzazRoSzd0eUtzL3BaNWN1WFJBZEhRMmhVQWcrbnkvMWxEQXBLUWtBb0sydExYT2YwaVlBVnl3ZlBYbzBCZFpYVUc4RHE2U2tCRXVYTGtWTVRBeWNuSnlRa3BMQ0JwWW9oRnhkWFJFUkVRRWZIeCt4MEhKd2NJQ1JrUkZiVjZSang0NllOMjhlWHJ4NEFUNmZ6NTRhYnRxMENWMjdkcFhZbHBFalIyTFBuajBJQ0FnUUN5VjFkWFZjdkhoUlprK3RvdSsrK3c0WEwxN2tmQW1Oakl6a210UXB5N2x6NTlDOGVYUDA2dFZMYkp0QUlPQzhaaGlHTFMrL3JXSzk4cXl0cmZINjlXdndlRHpPaFlPa3BDUk1tVElGam82T1loY2c4dkx5c0dEQkFqUnUzSmhUbnBtWmlSa3padUMzMzM1ank5NjhlUU43ZTN1c1hyMGFuVHAxd3N1WEx3RUFMVnUybFBYUnhXNmVkbk56dytuVHA4WEtQM2NvZ1ZTdTNnYVdxcW9xR2pSb2dKa3paMkxVcUZGaVZ3bUJzdUR5OS9lSHJhMHRPNlZCbG80ZE82Smp4NDdZdUhFamxKV1ZNV1BHREt4ZXZWcnNWcDN5bWpadGl0R2pSMlAvL3YwWU1tUUlPLzlKM3RzNTVKbldjUGp3WVhUcDBrV3UvWWtVRlJWSkxBOE5EVVZXVmhaT25EZ2h0azFhcjBJMG1DMnZnUU1Id3RiV0ZwOCtmY0thTld1Z29xSUNYMTlmcUttcFllREFnV0wxR3pkdXpKNmVsN2QvLzM0VUZCVEEyTmdZejU0OUF3RG82dXFpc0xBUTY5YXR3OG1USi9IbzBTUG82dXJLTlgrczRyOEJVVERKODIrRGZMbDZHMWdBc0hYclZ2WTJEa25hdFdzSEJ3Y0hiTml3QWU3dTdsS3ZDRmFVbVptSnExZXZZdjc4K1hqeDRnVjI3TmlCaGcwYlNweVd3REFNb3FPanNXalJJZ1FIQjJQTm1qWHc4dktDbXBxYVhMUFFuWjJkMGFkUG4wckh2d0J3YnZhVlJTZ1U0dFNwVTFLbkxHUm1abkptcVFzRUFoZ2FHb29OdUFQU0I5M0x2eGNRSDh6dTNiczNYRnhjc0hidFdqeDgrQkEvL1BBRGdvS0NNRy9lUExsN200bUppZmp6enoveDg4OC9jOTZqcXFvS0p5Y25USjgrSFo2ZW5yaHo1dzU2OU9naDF6NnJpcGFncTE3MU9yRGt1ZkkxWXNRSVpHZG5ZOGlRSVd4WlpRUEdBb0VBbXpadGdvYUdCaVpObWdRTkRRMzgvZmZmK1BYWFg5bHBFcUl2YVd4c0xEWnMySUQwOUhTRWhvYmlsMTkrZ2IyOVBSWXRXb1FkTzNiSU5manY3T3lNZHUzYWZkWXRKdVdKUGxOU1VoS21UNStPaElRRVRKZ3dBZEhSMGV6QU9WQjI5ZlBseTVmbzNiczNnTEtMRmovODhJUE0vY3ZxWVVuNll2ZnIxdzhiTjI2RXZiMDlrcE9Ud2VmeklSUUtFUmNYaC9idDI4dWN1T3ZpNGdKMWRYWE1tREZEYkZ1N2R1MndiZHMyOFBsOG5EcDFDb3NYTDViNUdTb3FMaTVtTDY3NCsvdmoxYXRYU0V0TFExcGFHcFNWbFNYMlFNbVhxZGVCSmErcFU2Y2lPenNiaFlXRlVGTlRRMFJFQklDeThhWHlTa3RMc1hIalJ0eTdkdysvL2ZZYjIzdmJ1blVyRmk1Y2lCMDdkcUJ2Mzc3c1dKbWpveU5NVEV6WUNZYkRoZzFEZW5vNjl1elpBMWRYVjdsbndWZkZ5NWN2b2FhbWhwU1VGTTRBditpcEZPSGg0VEF3TU1EZXZYdlJxMWN2aElXRklTUWtCRVpHUmxCU1VzS2RPM2RRVWxLQ3pwMDdzeUYzNjlZdHFjY1RQU2p3MnJWcmxRWk1ZV0VoZStVeVBUMGRkKzdjd1pVclZ4QVRFNE5telpyQnlzb0tzYkd4T0hMa0NMeTl2YUdzckF3akl5TVlHaHBDWDE4ZjJ0cmEwTkxTZ3BxYUdsUlZWV0ZnWUlCdDI3WWhLU2tKaVltSjBORFF3TDE3OXppZmVlREFnWmd4WXdaYXRtd3A4VFN6b3BDUUVBUUhCeU16TXhPdlg3L21US1VRUFFOTlYxY1hyVnExUW9jT0hRQ1VUYVZRVmxhR3BxWW1Qbno0Z0VlUEh0SHA0eGVnd0pLVGk0c0xaMW9CajhjVDZ6V2twNmZqOXUzYm1EbHpKdWNKRFEwYU5NQ3VYYnZZRzZIdjNyMExkWFYxTEZ5NEVGWldWcHdCMnBrelowSmZYMSt1TDlEbldMQmdBVEl6TXdGd3B5Q0lMczlQbVRJRlM1Y3VoWnFhR2dCZ3laSWwrTzIzM3pqaDJiZHZYMWhZV0NBOFBCeTJ0clp5SGJmaWRBZEpuSnljc0h2M2JtUmxaWUhINDZGcjE2NXdjSERBeUpFam9hcXFpcDkvL2htRmhZV0lqWTFGZkh3OG5qMTdocGN2WCtMKy9mdkl6OC9uN012ZDNSMU5talNCdWJrNWZ2cnBKNlNucHdQZ1hsMTgrZklsWHJ4NGdVMmJOc2wxdTA5aFlTRkNRMFBSckZrekdCa1pZY0NBQVdqZHVqVU1EUTNScWxVcnRHclZpdjI1aVJ3N2RneEhqeDdsbEZWMVBJLzhIMDkybFg4dVUxTlRCcWllY1lLOWUvZEtmT0tveU4yN2R4RVZGUVdHWWFDaW9vTGV2WHZqKysrL0Y2dVhtcG9xODNhZGxKUVVLQ3NyUzMxYVFWVjRlSGpBek14TTZrUC9LZ29ORFVWT1RnNmFObTJLZnYzNmNYbzk4Zkh4RWgrTlVsSlNndHpjWERBTWd3WU5Ha2g5RnRhWCt2anhJMXhkWGRHcFV5ZjA2ZE5IcmlraEZkdFlVRkNBNHVKaXpwMENhV2xwS0Nnb2dMcTZ1dGpmemZQbno5RzJiVnV4L1FVR0JxSkxseTZjbTl0TFNrb2dGQXJGUXFreU1URXh1SFRwRW9SQ0lYZzhIdnVFaU1yR1RtVVJYWXlKaVlsUjZPL3Y1MURvRDF5ZGdVV0lvcWpQZ1VXVFJRZ2hDb01DaXhDaU1DaXdDQ0VLZ3dLTEVLSXdLTERxcVB2MzczTVdlUkRkMHlleWI5OCtpYmNqVlpTYW1sb2pDMytHaElUQXljbXAwbnNNQ2FIQXFpT1NrNU14YTlZc3ZIbnpCa0RaczlsRjk5WXhESU5seTVaeDFnRThjK2FNMUpXdXl3c1BEK2M4aGZQVHAwOUlTVW1SKzQ4OGo1RUJ5dWFCQlFZR2NwNlVRVWhGTkhHMGptaldyQmt5TXpQWlJSREtPMzc4T0NJaUl0amJpOUxUMDVHVmxTVng5V2haMHRQVHEvUmswYXRYcjBKWFZ4Y013eUEwTkZScXZlKysrdzRHQmdaSVRFeEVjSEN3MktPbFJVeE5UZVc2U1puVVRSUllkWVNXbGhaKy9mVlhyRnUzanZOd3UrTGlZaHc1Y2dUVHAwL0gyTEZqQVlCOXVxcXNHNllyRXhnWUNFTkRRNm5iYjl5NEFUczdPL2ExVUNqa1BPQ3dNdXZXclpPNnpjUERRKzVKc3FUdW9jQ3FROHpNekhEKy9IbW9xYW14VDA1bzBLQUJqaHc1d3E1MEEvei9DWnVpQUtzb01qSlNiQUVJMFdURmlnczdWTlcvLy8xdkxGaXdnRlAyNU1rVDNMaHhBNk5HalpKNWw4Q1h6QkFuaW84Q3E0NlE5dXlzOHVXREJnM0NqQmt6RUI4Zmo2VkxsM0o2V0lzWEwwYno1czNoNE9BQVpXVmw5dEUyVVZGUkNBa0pFWHZVVFdVci9sUkcwcTA5Rnk1Y3dLVkxsekIyN05pdmR0c1BxUnNvc09xSThqMmZDeGN1NE9EQmd3Q0EzMy8vbmUxZGFXaG9zRGN4VjF4cEp6YzNGK2JtNW15WjZIRTFKU1VsQ0FrSllWK0xUamZMNzFlU2UvZnVTVjNtNnRxMWEreUNFQUtCQU1IQndXaldyQmtlUDM2TXg0OGZTOTNubHo1Q2h5ZytDcXc2d3NqSUNNWEZ4WEIxZFVWQVFBQzZkZXVHaHc4Zll0MjZkYkN3c01DNmRlc1FHUm5KTGxaUmZqV1ozTnhjZlB6NHNVbzNZeHNZR0hER3NBSURBN0Z6NTA3Y3ZuMGJBS0NtcGdaMWRYV0pwM0FIRHg3RWt5ZFBPR1h2M3Ixakg5RWlEUVVXb2NDcUl5SWpJL0hiYjcvaDdkdTNjSFoyeHBzM2IvRHc0VVBzMkxFRHExYXRRa0pDQWpwMTZnUmRYVjAwYTlhTU02VkJ0QWlEcEtjV3lLdTB0SlR6U09YbXpadXppOVJXNU92ckM2QnNWUnRyYTJ1TUhEa1NqbzZPbjMxc1VuL1FQS3c2NE9MRmkxaXlaQWw0UEI0T0hUckVlVHFxdWJrNWZIeDh3REFNcksydDRlWGxoZSsvL3g2UEhqMWlKNU9LSHQ1WGNmRlc0UDlQSW5WeWNzS2lSWXZZMStQR2pZT1ptUm43UjlRN0tsOG0rdlBnd1FOMmY2THBDZ0tCQUpzM2I0YW1waWJubVZvN2QrNlUrMW4ycFA2aEhsWWRNR0xFQ09UbjUyUHMyTEZRVTFPRGk0c0xjbkp5MkNlYm1waVk0TVNKRTJ4WWRPdldEYWRPbmNLalI0L1FwVXNYUkVSRVFGOWZqUEJXSUFBQUJWbEpSRUZVbjEwMUpqYzNGMzUrZm9pSWlNQ2pSNDhBQUJFUkVaZzRjU0s3Q3REQmd3YzVLOVJjdlhvVisvYnRrM2dWc1VXTEZtelFpUjZVNStucGljZVBIMlBMbGkxeUxhOUZDRUNCVlNjVUZoYWlWNjlleU1qSVFHRmhJUUlDQXRDblR4K3hGWWxGQStxOWUvZUdrcElTZ29PRDBicDFhOFRFeEhDbU9MeDkrNVpkQ01QUTBCQ3BxYW00Y09FQytIdys3dDY5QzZCcytmcnlqL29WVGVhVXRveVlhRGw0MFh0RVQyL2RzR0VETm16WUlGWmZVaStMbm50R0tMRHFnT3ZYcjJQVHBrMmNzaHMzYm9pdGVpUDZ3bXRwYWFGdjM3NzQ4ODgvb2E2dWp0TFNVZ3dmUHB5dFoyQmdnRTJiTm1IdzRNRUlEQXlFaTRzTCt4am56TXhNTkc3Y0dBekRjSjVwTGxxTW9Yd1pqOGRqZzB6MGVHalJ3aCtMRnk5bTMxTmVTRWdJb3FLaTVGb3hpTlEvRkZoMXdKZ3hZekJtekJpRWg0ZGoyYkpsMkxadEcyY2N5OEhCZ1Ywc1ZHVEtsQ200ZGVzV2ZIeDhZR3hzek9uUk5HellVT3FBK2JObnoyQm9hSWp6NTg5THZLbzNiTmd3OXYvNWZENmlvcUlBZ0gyT3ZPaXh4eU5IanBTNC81U1VGRVJGUmRFVlFTSVJCVllkVVZKU2dpMWJ0cUJSbzBhY01hSHc4SEJjdW5RSkhoNGVuUHE5ZS9kR2l4WXQ4T2JORzFoYVdzcDluSmlZR0hUczJKRjlMVzN0d3JObnozS09LVnJFdEZXclZ2RDM5NWU2ZjFFOWFYVXNMQ3lncTZzcmQzdEozVUtCVlVlb3FxckMxZFVWUGo0K21EOS9QanAwNklDUkkwZGkzNzU5R0R0MnJOaXROdDdlM3V5VEhZNGVQWW9mZi94UjVrM0Y2ZW5wZVBMa0NhWlBuNDYvLy80YkFLUXVhbHArT1MwQWVQRGdBVlJWVmZITk45OWcyclJwTWorUHREbFpKaVltRkZqMUdBVldIZEt1WFR0czM3NGQ4Zkh4V0xKa0NWeGNYTmpsc29SQ0lUc09kZkRnUVhoNmVxSjkrL1lZTTJZTWR1ellnWG56NW1IUG5qMlZ6bDQvY2VJRVZGUlUwTDkvZjg2U1o3S1VsSlRnOXUzYk1EVTFoWWFHUnFXRDV6dDM3c1RKa3lkcGdKMUlSSUZWaDd4Ky9Sb1hMMTZFbjU4ZkNnc0xNWDM2ZER4NThnUy8vdm9yYnR5NGdXM2J0c0haMlJsLy92a25qSTJONGVIaEFSMGRIZno5OTkvdzlQVEV0R25UOE1zdnYyRGd3SUhJejgrSHBxWW1rcE9Ub2FLaWdzVEVSUGo3KzJQWXNHR2MyZXVWelprU0JlVDU4K2VSbjUvUFdhdVJrTTlCZ1ZVSGhJU0U0TUNCQTNqMjdCbFVWRlF3Yk5nd3pKNDltMzN5UVdob0tQaDhQcVpPbllvWEwxN0F6TXdNTzNmdVpLL1l6Wmt6QjFwYVd0aTVjeWMyYmRxRWdJQUFqQmt6QmlVbEpRQ0FYcjE2NGNxVksyQVlCck5ueitZY1c5clRHeTVkdW9TREJ3K2l0TFFVWGw1ZWFOS2tDV2RBbnBEUFFZRlZCM1R0MmhWNmVub1lQMzQ4aGc4ZkxqWVJjL0Rnd1FDQVY2OWVJUzh2RHdzV0xJQ3lNdmV2M3RMU0VoMDZkRUJXVmhhYU5tMkt4WXNYSXljbkIwMmFOTUhZc1dQUm9FRURHQm9hc3ZPczJyUnBnM0hqeGttZGQyVnViczR1MHo1NThtUTBidHlZWFlxK01rcEtTcHlWc0FrcFQ2RVhZcVNGVkJXRDZCWWdhVThSSlZWVG54ZFNwUjRXK2Vvb3FFaDFvYjQzSVVSaFVHQVJRaFFHQlJZaFJHRlFZQkZDRkFZRkZpRkVZVkJnRVVJVUJnVVdJVVJoMUlsNVdOSVdCQ1dFMUMwS0hWZzhIdThGd3pCdFhyMTZWZHROSWFSRzhYaThGN1hkaHRxZzBJR1ZsNWZYUVV0THkxQjJUVUxxbHJ5OHZMVGFiZ01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VTMzOEJkYVNyMGJ4TGVVWUFBQUFBU1VWT1JLNUNZSUk9IiwKICAgIlR5cGUiIDogImZsb3ciLAogICAiVmVyc2lvbiIgOiAiNiIKfQo="/>
    </extobj>
  </extobjs>
</s:customData>
</file>

<file path=customXml/itemProps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1703</Words>
  <Application>WPS 演示</Application>
  <PresentationFormat>全屏显示(16:9)</PresentationFormat>
  <Paragraphs>318</Paragraphs>
  <Slides>31</Slides>
  <Notes>2</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Arial</vt:lpstr>
      <vt:lpstr>宋体</vt:lpstr>
      <vt:lpstr>Wingdings</vt:lpstr>
      <vt:lpstr>Calibri</vt:lpstr>
      <vt:lpstr>仿宋_GB2312</vt:lpstr>
      <vt:lpstr>仿宋</vt:lpstr>
      <vt:lpstr>黑体</vt:lpstr>
      <vt:lpstr>微软雅黑</vt:lpstr>
      <vt:lpstr>Arial Unicode MS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我蠢╰怪我咯</cp:lastModifiedBy>
  <cp:revision>119</cp:revision>
  <dcterms:created xsi:type="dcterms:W3CDTF">2016-05-24T04:26:00Z</dcterms:created>
  <dcterms:modified xsi:type="dcterms:W3CDTF">2020-07-08T03:05:12Z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